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sldIdLst>
    <p:sldId id="259" r:id="rId3"/>
    <p:sldId id="257" r:id="rId4"/>
    <p:sldId id="258" r:id="rId5"/>
    <p:sldId id="263" r:id="rId6"/>
    <p:sldId id="264" r:id="rId7"/>
    <p:sldId id="260" r:id="rId8"/>
    <p:sldId id="261" r:id="rId9"/>
    <p:sldId id="262" r:id="rId10"/>
    <p:sldId id="519" r:id="rId11"/>
    <p:sldId id="520" r:id="rId12"/>
    <p:sldId id="533" r:id="rId13"/>
    <p:sldId id="53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EAEAE"/>
    <a:srgbClr val="0000FF"/>
    <a:srgbClr val="D9D9FF"/>
    <a:srgbClr val="000000"/>
    <a:srgbClr val="C1C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0A1624-E9CB-4914-8755-EACC6633DDFF}" v="521" dt="2026-02-11T23:21:19.5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 autoAdjust="0"/>
    <p:restoredTop sz="94660"/>
  </p:normalViewPr>
  <p:slideViewPr>
    <p:cSldViewPr snapToGrid="0">
      <p:cViewPr>
        <p:scale>
          <a:sx n="75" d="100"/>
          <a:sy n="75" d="100"/>
        </p:scale>
        <p:origin x="271" y="2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tchell Fowler" userId="0c3d3d0c9a062725" providerId="LiveId" clId="{50F2C5C9-6B18-44BE-87E6-70F8E9E3C765}"/>
    <pc:docChg chg="undo custSel addSld delSld modSld sldOrd delMainMaster">
      <pc:chgData name="Mitchell Fowler" userId="0c3d3d0c9a062725" providerId="LiveId" clId="{50F2C5C9-6B18-44BE-87E6-70F8E9E3C765}" dt="2026-02-11T23:21:30.227" v="2100" actId="732"/>
      <pc:docMkLst>
        <pc:docMk/>
      </pc:docMkLst>
      <pc:sldChg chg="addSp delSp modSp mod ord">
        <pc:chgData name="Mitchell Fowler" userId="0c3d3d0c9a062725" providerId="LiveId" clId="{50F2C5C9-6B18-44BE-87E6-70F8E9E3C765}" dt="2026-02-03T03:31:44.525" v="1431" actId="14100"/>
        <pc:sldMkLst>
          <pc:docMk/>
          <pc:sldMk cId="3354288650" sldId="257"/>
        </pc:sldMkLst>
        <pc:spChg chg="add mod ord">
          <ac:chgData name="Mitchell Fowler" userId="0c3d3d0c9a062725" providerId="LiveId" clId="{50F2C5C9-6B18-44BE-87E6-70F8E9E3C765}" dt="2026-02-03T03:31:44.525" v="1431" actId="14100"/>
          <ac:spMkLst>
            <pc:docMk/>
            <pc:sldMk cId="3354288650" sldId="257"/>
            <ac:spMk id="2" creationId="{F56336F9-C76D-0FA4-CD41-782AA67AFAAC}"/>
          </ac:spMkLst>
        </pc:spChg>
        <pc:spChg chg="add mod">
          <ac:chgData name="Mitchell Fowler" userId="0c3d3d0c9a062725" providerId="LiveId" clId="{50F2C5C9-6B18-44BE-87E6-70F8E9E3C765}" dt="2026-02-03T03:31:34.149" v="1430" actId="1076"/>
          <ac:spMkLst>
            <pc:docMk/>
            <pc:sldMk cId="3354288650" sldId="257"/>
            <ac:spMk id="7" creationId="{9BF01B7A-B2E6-B319-4CAF-03D5C45F5E47}"/>
          </ac:spMkLst>
        </pc:spChg>
        <pc:spChg chg="mod">
          <ac:chgData name="Mitchell Fowler" userId="0c3d3d0c9a062725" providerId="LiveId" clId="{50F2C5C9-6B18-44BE-87E6-70F8E9E3C765}" dt="2026-02-01T23:59:47.151" v="200" actId="164"/>
          <ac:spMkLst>
            <pc:docMk/>
            <pc:sldMk cId="3354288650" sldId="257"/>
            <ac:spMk id="10" creationId="{001FE2FC-7C4F-90DD-6C9F-FD8554CB6CCE}"/>
          </ac:spMkLst>
        </pc:spChg>
        <pc:spChg chg="mod">
          <ac:chgData name="Mitchell Fowler" userId="0c3d3d0c9a062725" providerId="LiveId" clId="{50F2C5C9-6B18-44BE-87E6-70F8E9E3C765}" dt="2026-02-02T00:03:44.090" v="286" actId="1076"/>
          <ac:spMkLst>
            <pc:docMk/>
            <pc:sldMk cId="3354288650" sldId="257"/>
            <ac:spMk id="11" creationId="{F0756FEC-6A86-921A-7736-1F6152D329B0}"/>
          </ac:spMkLst>
        </pc:spChg>
        <pc:spChg chg="mod">
          <ac:chgData name="Mitchell Fowler" userId="0c3d3d0c9a062725" providerId="LiveId" clId="{50F2C5C9-6B18-44BE-87E6-70F8E9E3C765}" dt="2026-02-03T00:23:25.995" v="674" actId="1038"/>
          <ac:spMkLst>
            <pc:docMk/>
            <pc:sldMk cId="3354288650" sldId="257"/>
            <ac:spMk id="12" creationId="{DD4B585F-06B7-B1C9-5E2E-D0A8F35C9386}"/>
          </ac:spMkLst>
        </pc:spChg>
        <pc:spChg chg="mod">
          <ac:chgData name="Mitchell Fowler" userId="0c3d3d0c9a062725" providerId="LiveId" clId="{50F2C5C9-6B18-44BE-87E6-70F8E9E3C765}" dt="2026-02-02T00:42:34.162" v="605" actId="1038"/>
          <ac:spMkLst>
            <pc:docMk/>
            <pc:sldMk cId="3354288650" sldId="257"/>
            <ac:spMk id="13" creationId="{6AC595E2-716D-F037-C9D0-4164A3282489}"/>
          </ac:spMkLst>
        </pc:spChg>
        <pc:spChg chg="mod">
          <ac:chgData name="Mitchell Fowler" userId="0c3d3d0c9a062725" providerId="LiveId" clId="{50F2C5C9-6B18-44BE-87E6-70F8E9E3C765}" dt="2026-02-02T00:01:38.241" v="238" actId="1035"/>
          <ac:spMkLst>
            <pc:docMk/>
            <pc:sldMk cId="3354288650" sldId="257"/>
            <ac:spMk id="73" creationId="{5B581A85-0E7D-9AA9-5970-835C87A7B8BD}"/>
          </ac:spMkLst>
        </pc:spChg>
        <pc:spChg chg="mod">
          <ac:chgData name="Mitchell Fowler" userId="0c3d3d0c9a062725" providerId="LiveId" clId="{50F2C5C9-6B18-44BE-87E6-70F8E9E3C765}" dt="2026-02-03T00:23:25.995" v="674" actId="1038"/>
          <ac:spMkLst>
            <pc:docMk/>
            <pc:sldMk cId="3354288650" sldId="257"/>
            <ac:spMk id="94" creationId="{B98E8906-A362-90B4-B084-A6AF5EDFBFBB}"/>
          </ac:spMkLst>
        </pc:spChg>
        <pc:spChg chg="mod">
          <ac:chgData name="Mitchell Fowler" userId="0c3d3d0c9a062725" providerId="LiveId" clId="{50F2C5C9-6B18-44BE-87E6-70F8E9E3C765}" dt="2026-02-03T00:23:25.995" v="674" actId="1038"/>
          <ac:spMkLst>
            <pc:docMk/>
            <pc:sldMk cId="3354288650" sldId="257"/>
            <ac:spMk id="98" creationId="{D35BDBF6-90B2-C881-CF19-9EE9B0DB826C}"/>
          </ac:spMkLst>
        </pc:spChg>
        <pc:spChg chg="add mod">
          <ac:chgData name="Mitchell Fowler" userId="0c3d3d0c9a062725" providerId="LiveId" clId="{50F2C5C9-6B18-44BE-87E6-70F8E9E3C765}" dt="2026-02-03T00:23:25.995" v="674" actId="1038"/>
          <ac:spMkLst>
            <pc:docMk/>
            <pc:sldMk cId="3354288650" sldId="257"/>
            <ac:spMk id="108" creationId="{0DA8AD53-12C1-89CD-EFB7-10E91DD38751}"/>
          </ac:spMkLst>
        </pc:spChg>
        <pc:spChg chg="add mod">
          <ac:chgData name="Mitchell Fowler" userId="0c3d3d0c9a062725" providerId="LiveId" clId="{50F2C5C9-6B18-44BE-87E6-70F8E9E3C765}" dt="2026-02-02T00:03:44.090" v="286" actId="1076"/>
          <ac:spMkLst>
            <pc:docMk/>
            <pc:sldMk cId="3354288650" sldId="257"/>
            <ac:spMk id="117" creationId="{578B9119-EC1C-1EFD-A94B-6F6C227E5A6A}"/>
          </ac:spMkLst>
        </pc:spChg>
        <pc:spChg chg="mod">
          <ac:chgData name="Mitchell Fowler" userId="0c3d3d0c9a062725" providerId="LiveId" clId="{50F2C5C9-6B18-44BE-87E6-70F8E9E3C765}" dt="2026-02-02T00:03:54.460" v="287"/>
          <ac:spMkLst>
            <pc:docMk/>
            <pc:sldMk cId="3354288650" sldId="257"/>
            <ac:spMk id="119" creationId="{37667E2B-9121-3843-ACC0-B1CC6F38CE4E}"/>
          </ac:spMkLst>
        </pc:spChg>
        <pc:spChg chg="mod">
          <ac:chgData name="Mitchell Fowler" userId="0c3d3d0c9a062725" providerId="LiveId" clId="{50F2C5C9-6B18-44BE-87E6-70F8E9E3C765}" dt="2026-02-02T00:03:54.460" v="287"/>
          <ac:spMkLst>
            <pc:docMk/>
            <pc:sldMk cId="3354288650" sldId="257"/>
            <ac:spMk id="120" creationId="{A39EA9B7-E542-B8D3-5DE9-148705E496EB}"/>
          </ac:spMkLst>
        </pc:spChg>
        <pc:spChg chg="mod">
          <ac:chgData name="Mitchell Fowler" userId="0c3d3d0c9a062725" providerId="LiveId" clId="{50F2C5C9-6B18-44BE-87E6-70F8E9E3C765}" dt="2026-02-02T00:03:54.460" v="287"/>
          <ac:spMkLst>
            <pc:docMk/>
            <pc:sldMk cId="3354288650" sldId="257"/>
            <ac:spMk id="121" creationId="{313FB27F-85D1-F1E0-D866-4E197637DB39}"/>
          </ac:spMkLst>
        </pc:spChg>
        <pc:spChg chg="add mod">
          <ac:chgData name="Mitchell Fowler" userId="0c3d3d0c9a062725" providerId="LiveId" clId="{50F2C5C9-6B18-44BE-87E6-70F8E9E3C765}" dt="2026-02-03T00:23:25.995" v="674" actId="1038"/>
          <ac:spMkLst>
            <pc:docMk/>
            <pc:sldMk cId="3354288650" sldId="257"/>
            <ac:spMk id="122" creationId="{7BDBB9A4-9666-36D4-3A2F-D2237DEF616D}"/>
          </ac:spMkLst>
        </pc:spChg>
        <pc:spChg chg="add mod">
          <ac:chgData name="Mitchell Fowler" userId="0c3d3d0c9a062725" providerId="LiveId" clId="{50F2C5C9-6B18-44BE-87E6-70F8E9E3C765}" dt="2026-02-03T00:23:25.995" v="674" actId="1038"/>
          <ac:spMkLst>
            <pc:docMk/>
            <pc:sldMk cId="3354288650" sldId="257"/>
            <ac:spMk id="123" creationId="{CFB40BAC-E779-0654-298F-840406A5941B}"/>
          </ac:spMkLst>
        </pc:spChg>
        <pc:spChg chg="add mod">
          <ac:chgData name="Mitchell Fowler" userId="0c3d3d0c9a062725" providerId="LiveId" clId="{50F2C5C9-6B18-44BE-87E6-70F8E9E3C765}" dt="2026-02-02T00:30:58.222" v="395" actId="1038"/>
          <ac:spMkLst>
            <pc:docMk/>
            <pc:sldMk cId="3354288650" sldId="257"/>
            <ac:spMk id="124" creationId="{3633F53B-5633-5A43-4459-B2334FFAA1C1}"/>
          </ac:spMkLst>
        </pc:spChg>
        <pc:spChg chg="mod">
          <ac:chgData name="Mitchell Fowler" userId="0c3d3d0c9a062725" providerId="LiveId" clId="{50F2C5C9-6B18-44BE-87E6-70F8E9E3C765}" dt="2026-02-02T00:03:54.460" v="287"/>
          <ac:spMkLst>
            <pc:docMk/>
            <pc:sldMk cId="3354288650" sldId="257"/>
            <ac:spMk id="129" creationId="{D88CCD84-CD4A-11FB-8EA5-FB86BA9FBD9D}"/>
          </ac:spMkLst>
        </pc:spChg>
        <pc:spChg chg="mod">
          <ac:chgData name="Mitchell Fowler" userId="0c3d3d0c9a062725" providerId="LiveId" clId="{50F2C5C9-6B18-44BE-87E6-70F8E9E3C765}" dt="2026-02-02T00:03:54.460" v="287"/>
          <ac:spMkLst>
            <pc:docMk/>
            <pc:sldMk cId="3354288650" sldId="257"/>
            <ac:spMk id="130" creationId="{39D1238A-E04D-DF3A-4F86-00A41909158E}"/>
          </ac:spMkLst>
        </pc:spChg>
        <pc:spChg chg="add mod">
          <ac:chgData name="Mitchell Fowler" userId="0c3d3d0c9a062725" providerId="LiveId" clId="{50F2C5C9-6B18-44BE-87E6-70F8E9E3C765}" dt="2026-02-02T00:42:34.162" v="605" actId="1038"/>
          <ac:spMkLst>
            <pc:docMk/>
            <pc:sldMk cId="3354288650" sldId="257"/>
            <ac:spMk id="132" creationId="{C4F7D790-90F7-29B7-01CE-68EDBBB361BF}"/>
          </ac:spMkLst>
        </pc:spChg>
        <pc:spChg chg="mod">
          <ac:chgData name="Mitchell Fowler" userId="0c3d3d0c9a062725" providerId="LiveId" clId="{50F2C5C9-6B18-44BE-87E6-70F8E9E3C765}" dt="2026-02-03T00:23:25.995" v="674" actId="1038"/>
          <ac:spMkLst>
            <pc:docMk/>
            <pc:sldMk cId="3354288650" sldId="257"/>
            <ac:spMk id="137" creationId="{00A7A237-A09C-3BD2-515D-4055CCB02F42}"/>
          </ac:spMkLst>
        </pc:spChg>
        <pc:spChg chg="add mod">
          <ac:chgData name="Mitchell Fowler" userId="0c3d3d0c9a062725" providerId="LiveId" clId="{50F2C5C9-6B18-44BE-87E6-70F8E9E3C765}" dt="2026-02-02T00:30:58.222" v="395" actId="1038"/>
          <ac:spMkLst>
            <pc:docMk/>
            <pc:sldMk cId="3354288650" sldId="257"/>
            <ac:spMk id="138" creationId="{0BB1FC4E-EDBD-CE99-4166-9845466E12AB}"/>
          </ac:spMkLst>
        </pc:spChg>
        <pc:spChg chg="mod">
          <ac:chgData name="Mitchell Fowler" userId="0c3d3d0c9a062725" providerId="LiveId" clId="{50F2C5C9-6B18-44BE-87E6-70F8E9E3C765}" dt="2026-02-02T00:31:10.851" v="396"/>
          <ac:spMkLst>
            <pc:docMk/>
            <pc:sldMk cId="3354288650" sldId="257"/>
            <ac:spMk id="143" creationId="{DCC6A8B5-9C16-75B8-4F1B-73624D6AF0C6}"/>
          </ac:spMkLst>
        </pc:spChg>
        <pc:spChg chg="mod">
          <ac:chgData name="Mitchell Fowler" userId="0c3d3d0c9a062725" providerId="LiveId" clId="{50F2C5C9-6B18-44BE-87E6-70F8E9E3C765}" dt="2026-02-02T00:31:10.851" v="396"/>
          <ac:spMkLst>
            <pc:docMk/>
            <pc:sldMk cId="3354288650" sldId="257"/>
            <ac:spMk id="144" creationId="{75C6F5A9-845F-6294-6A47-88C0BBA49256}"/>
          </ac:spMkLst>
        </pc:spChg>
        <pc:spChg chg="add mod">
          <ac:chgData name="Mitchell Fowler" userId="0c3d3d0c9a062725" providerId="LiveId" clId="{50F2C5C9-6B18-44BE-87E6-70F8E9E3C765}" dt="2026-02-03T00:23:25.995" v="674" actId="1038"/>
          <ac:spMkLst>
            <pc:docMk/>
            <pc:sldMk cId="3354288650" sldId="257"/>
            <ac:spMk id="146" creationId="{F9F9FB58-0E0A-027C-FAEB-9D6C1C6D479F}"/>
          </ac:spMkLst>
        </pc:spChg>
        <pc:spChg chg="add mod">
          <ac:chgData name="Mitchell Fowler" userId="0c3d3d0c9a062725" providerId="LiveId" clId="{50F2C5C9-6B18-44BE-87E6-70F8E9E3C765}" dt="2026-02-02T00:42:34.162" v="605" actId="1038"/>
          <ac:spMkLst>
            <pc:docMk/>
            <pc:sldMk cId="3354288650" sldId="257"/>
            <ac:spMk id="147" creationId="{69877BCF-8061-0910-65C6-22881EED7EDB}"/>
          </ac:spMkLst>
        </pc:spChg>
        <pc:spChg chg="mod">
          <ac:chgData name="Mitchell Fowler" userId="0c3d3d0c9a062725" providerId="LiveId" clId="{50F2C5C9-6B18-44BE-87E6-70F8E9E3C765}" dt="2026-02-02T00:31:28.010" v="397" actId="1076"/>
          <ac:spMkLst>
            <pc:docMk/>
            <pc:sldMk cId="3354288650" sldId="257"/>
            <ac:spMk id="148" creationId="{704F3638-F74C-7263-9533-0544FFDE1A4E}"/>
          </ac:spMkLst>
        </pc:spChg>
        <pc:spChg chg="mod">
          <ac:chgData name="Mitchell Fowler" userId="0c3d3d0c9a062725" providerId="LiveId" clId="{50F2C5C9-6B18-44BE-87E6-70F8E9E3C765}" dt="2026-02-02T00:31:10.851" v="396"/>
          <ac:spMkLst>
            <pc:docMk/>
            <pc:sldMk cId="3354288650" sldId="257"/>
            <ac:spMk id="153" creationId="{A945D821-8BE9-F129-FC83-2378838787D0}"/>
          </ac:spMkLst>
        </pc:spChg>
        <pc:spChg chg="mod">
          <ac:chgData name="Mitchell Fowler" userId="0c3d3d0c9a062725" providerId="LiveId" clId="{50F2C5C9-6B18-44BE-87E6-70F8E9E3C765}" dt="2026-02-02T00:31:10.851" v="396"/>
          <ac:spMkLst>
            <pc:docMk/>
            <pc:sldMk cId="3354288650" sldId="257"/>
            <ac:spMk id="154" creationId="{C3BBB0B8-FD5C-1547-FC47-F4CF475D8B56}"/>
          </ac:spMkLst>
        </pc:spChg>
        <pc:spChg chg="add mod">
          <ac:chgData name="Mitchell Fowler" userId="0c3d3d0c9a062725" providerId="LiveId" clId="{50F2C5C9-6B18-44BE-87E6-70F8E9E3C765}" dt="2026-02-03T00:23:25.995" v="674" actId="1038"/>
          <ac:spMkLst>
            <pc:docMk/>
            <pc:sldMk cId="3354288650" sldId="257"/>
            <ac:spMk id="156" creationId="{58B582D9-4A30-30A1-417B-35421CC09803}"/>
          </ac:spMkLst>
        </pc:spChg>
        <pc:spChg chg="add mod">
          <ac:chgData name="Mitchell Fowler" userId="0c3d3d0c9a062725" providerId="LiveId" clId="{50F2C5C9-6B18-44BE-87E6-70F8E9E3C765}" dt="2026-02-03T03:30:09.978" v="1425" actId="1076"/>
          <ac:spMkLst>
            <pc:docMk/>
            <pc:sldMk cId="3354288650" sldId="257"/>
            <ac:spMk id="161" creationId="{30997BC6-6593-9118-40E6-A37DB36CE2EE}"/>
          </ac:spMkLst>
        </pc:spChg>
        <pc:spChg chg="add mod">
          <ac:chgData name="Mitchell Fowler" userId="0c3d3d0c9a062725" providerId="LiveId" clId="{50F2C5C9-6B18-44BE-87E6-70F8E9E3C765}" dt="2026-02-02T00:42:34.162" v="605" actId="1038"/>
          <ac:spMkLst>
            <pc:docMk/>
            <pc:sldMk cId="3354288650" sldId="257"/>
            <ac:spMk id="162" creationId="{4F7B1280-D067-FFDA-EF18-6A1488BF9C54}"/>
          </ac:spMkLst>
        </pc:spChg>
        <pc:grpChg chg="mod">
          <ac:chgData name="Mitchell Fowler" userId="0c3d3d0c9a062725" providerId="LiveId" clId="{50F2C5C9-6B18-44BE-87E6-70F8E9E3C765}" dt="2026-02-02T00:03:44.090" v="286" actId="1076"/>
          <ac:grpSpMkLst>
            <pc:docMk/>
            <pc:sldMk cId="3354288650" sldId="257"/>
            <ac:grpSpMk id="72" creationId="{37651786-1F7B-00AE-C670-D357590911E4}"/>
          </ac:grpSpMkLst>
        </pc:grpChg>
        <pc:grpChg chg="add mod">
          <ac:chgData name="Mitchell Fowler" userId="0c3d3d0c9a062725" providerId="LiveId" clId="{50F2C5C9-6B18-44BE-87E6-70F8E9E3C765}" dt="2026-02-02T00:03:44.090" v="286" actId="1076"/>
          <ac:grpSpMkLst>
            <pc:docMk/>
            <pc:sldMk cId="3354288650" sldId="257"/>
            <ac:grpSpMk id="114" creationId="{5336F0C9-769A-992F-5895-B94AB3E6D5A3}"/>
          </ac:grpSpMkLst>
        </pc:grpChg>
        <pc:grpChg chg="mod">
          <ac:chgData name="Mitchell Fowler" userId="0c3d3d0c9a062725" providerId="LiveId" clId="{50F2C5C9-6B18-44BE-87E6-70F8E9E3C765}" dt="2026-02-02T00:39:12.361" v="477" actId="1035"/>
          <ac:grpSpMkLst>
            <pc:docMk/>
            <pc:sldMk cId="3354288650" sldId="257"/>
            <ac:grpSpMk id="118" creationId="{FD9FE292-784B-D038-55EA-4FBB50B2F86E}"/>
          </ac:grpSpMkLst>
        </pc:grpChg>
        <pc:grpChg chg="mod">
          <ac:chgData name="Mitchell Fowler" userId="0c3d3d0c9a062725" providerId="LiveId" clId="{50F2C5C9-6B18-44BE-87E6-70F8E9E3C765}" dt="2026-02-02T00:30:58.222" v="395" actId="1038"/>
          <ac:grpSpMkLst>
            <pc:docMk/>
            <pc:sldMk cId="3354288650" sldId="257"/>
            <ac:grpSpMk id="128" creationId="{F425662E-A564-335D-578C-7EE35C497BCD}"/>
          </ac:grpSpMkLst>
        </pc:grpChg>
        <pc:grpChg chg="mod">
          <ac:chgData name="Mitchell Fowler" userId="0c3d3d0c9a062725" providerId="LiveId" clId="{50F2C5C9-6B18-44BE-87E6-70F8E9E3C765}" dt="2026-02-02T00:41:23.587" v="540" actId="14100"/>
          <ac:grpSpMkLst>
            <pc:docMk/>
            <pc:sldMk cId="3354288650" sldId="257"/>
            <ac:grpSpMk id="142" creationId="{0D0F4B7E-F72D-8C6C-3E04-31E283932D7C}"/>
          </ac:grpSpMkLst>
        </pc:grpChg>
        <pc:grpChg chg="mod">
          <ac:chgData name="Mitchell Fowler" userId="0c3d3d0c9a062725" providerId="LiveId" clId="{50F2C5C9-6B18-44BE-87E6-70F8E9E3C765}" dt="2026-02-02T00:41:08.468" v="538" actId="1035"/>
          <ac:grpSpMkLst>
            <pc:docMk/>
            <pc:sldMk cId="3354288650" sldId="257"/>
            <ac:grpSpMk id="152" creationId="{F42A8957-C718-B497-EB7D-078195F8F6A1}"/>
          </ac:grpSpMkLst>
        </pc:grpChg>
        <pc:cxnChg chg="add mod">
          <ac:chgData name="Mitchell Fowler" userId="0c3d3d0c9a062725" providerId="LiveId" clId="{50F2C5C9-6B18-44BE-87E6-70F8E9E3C765}" dt="2026-02-03T03:30:16.159" v="1427" actId="1076"/>
          <ac:cxnSpMkLst>
            <pc:docMk/>
            <pc:sldMk cId="3354288650" sldId="257"/>
            <ac:cxnSpMk id="4" creationId="{9117B5D8-4520-F50D-1B24-8F09E5C3CFBC}"/>
          </ac:cxnSpMkLst>
        </pc:cxnChg>
        <pc:cxnChg chg="mod">
          <ac:chgData name="Mitchell Fowler" userId="0c3d3d0c9a062725" providerId="LiveId" clId="{50F2C5C9-6B18-44BE-87E6-70F8E9E3C765}" dt="2026-02-02T00:03:44.090" v="286" actId="1076"/>
          <ac:cxnSpMkLst>
            <pc:docMk/>
            <pc:sldMk cId="3354288650" sldId="257"/>
            <ac:cxnSpMk id="5" creationId="{58FC867B-7A3F-D371-79C3-1D73B3E9506F}"/>
          </ac:cxnSpMkLst>
        </pc:cxnChg>
        <pc:cxnChg chg="mod">
          <ac:chgData name="Mitchell Fowler" userId="0c3d3d0c9a062725" providerId="LiveId" clId="{50F2C5C9-6B18-44BE-87E6-70F8E9E3C765}" dt="2026-02-02T00:01:24.333" v="224" actId="1076"/>
          <ac:cxnSpMkLst>
            <pc:docMk/>
            <pc:sldMk cId="3354288650" sldId="257"/>
            <ac:cxnSpMk id="87" creationId="{6EE11BE4-5AA1-226E-1A17-6E3682964F60}"/>
          </ac:cxnSpMkLst>
        </pc:cxnChg>
        <pc:cxnChg chg="mod">
          <ac:chgData name="Mitchell Fowler" userId="0c3d3d0c9a062725" providerId="LiveId" clId="{50F2C5C9-6B18-44BE-87E6-70F8E9E3C765}" dt="2026-02-02T00:01:09.478" v="222" actId="14100"/>
          <ac:cxnSpMkLst>
            <pc:docMk/>
            <pc:sldMk cId="3354288650" sldId="257"/>
            <ac:cxnSpMk id="96" creationId="{15A832C7-18A5-4FE0-4FBE-666CFF9C5F1B}"/>
          </ac:cxnSpMkLst>
        </pc:cxnChg>
        <pc:cxnChg chg="mod">
          <ac:chgData name="Mitchell Fowler" userId="0c3d3d0c9a062725" providerId="LiveId" clId="{50F2C5C9-6B18-44BE-87E6-70F8E9E3C765}" dt="2026-02-02T00:45:08.011" v="618" actId="1035"/>
          <ac:cxnSpMkLst>
            <pc:docMk/>
            <pc:sldMk cId="3354288650" sldId="257"/>
            <ac:cxnSpMk id="100" creationId="{0CFC1D66-C387-2D4B-BA29-8363263B5BBA}"/>
          </ac:cxnSpMkLst>
        </pc:cxnChg>
        <pc:cxnChg chg="mod">
          <ac:chgData name="Mitchell Fowler" userId="0c3d3d0c9a062725" providerId="LiveId" clId="{50F2C5C9-6B18-44BE-87E6-70F8E9E3C765}" dt="2026-02-02T00:30:58.222" v="395" actId="1038"/>
          <ac:cxnSpMkLst>
            <pc:docMk/>
            <pc:sldMk cId="3354288650" sldId="257"/>
            <ac:cxnSpMk id="126" creationId="{347C75F2-4E75-231A-50FA-86658C143C3E}"/>
          </ac:cxnSpMkLst>
        </pc:cxnChg>
        <pc:cxnChg chg="mod">
          <ac:chgData name="Mitchell Fowler" userId="0c3d3d0c9a062725" providerId="LiveId" clId="{50F2C5C9-6B18-44BE-87E6-70F8E9E3C765}" dt="2026-02-02T00:08:06.427" v="368" actId="14100"/>
          <ac:cxnSpMkLst>
            <pc:docMk/>
            <pc:sldMk cId="3354288650" sldId="257"/>
            <ac:cxnSpMk id="131" creationId="{06FF7E09-A6C3-08DD-2D5A-32ACF8003695}"/>
          </ac:cxnSpMkLst>
        </pc:cxnChg>
        <pc:cxnChg chg="mod">
          <ac:chgData name="Mitchell Fowler" userId="0c3d3d0c9a062725" providerId="LiveId" clId="{50F2C5C9-6B18-44BE-87E6-70F8E9E3C765}" dt="2026-02-02T00:08:51.171" v="376" actId="1076"/>
          <ac:cxnSpMkLst>
            <pc:docMk/>
            <pc:sldMk cId="3354288650" sldId="257"/>
            <ac:cxnSpMk id="136" creationId="{D2937DE7-3798-CCE9-5C05-1961287C0EE9}"/>
          </ac:cxnSpMkLst>
        </pc:cxnChg>
        <pc:cxnChg chg="add mod">
          <ac:chgData name="Mitchell Fowler" userId="0c3d3d0c9a062725" providerId="LiveId" clId="{50F2C5C9-6B18-44BE-87E6-70F8E9E3C765}" dt="2026-02-02T00:30:02.067" v="390" actId="1076"/>
          <ac:cxnSpMkLst>
            <pc:docMk/>
            <pc:sldMk cId="3354288650" sldId="257"/>
            <ac:cxnSpMk id="141" creationId="{26D0FD01-5B7E-2D20-8F7B-BFD067EC7EA6}"/>
          </ac:cxnSpMkLst>
        </pc:cxnChg>
        <pc:cxnChg chg="mod">
          <ac:chgData name="Mitchell Fowler" userId="0c3d3d0c9a062725" providerId="LiveId" clId="{50F2C5C9-6B18-44BE-87E6-70F8E9E3C765}" dt="2026-02-02T00:31:28.010" v="397" actId="1076"/>
          <ac:cxnSpMkLst>
            <pc:docMk/>
            <pc:sldMk cId="3354288650" sldId="257"/>
            <ac:cxnSpMk id="150" creationId="{2FF00E7C-84C6-5714-E148-375A5DB0E3D7}"/>
          </ac:cxnSpMkLst>
        </pc:cxnChg>
        <pc:cxnChg chg="mod">
          <ac:chgData name="Mitchell Fowler" userId="0c3d3d0c9a062725" providerId="LiveId" clId="{50F2C5C9-6B18-44BE-87E6-70F8E9E3C765}" dt="2026-02-02T00:41:42.684" v="565" actId="14100"/>
          <ac:cxnSpMkLst>
            <pc:docMk/>
            <pc:sldMk cId="3354288650" sldId="257"/>
            <ac:cxnSpMk id="155" creationId="{D63F1D2D-2C72-A4A8-7672-A185DD3AA55F}"/>
          </ac:cxnSpMkLst>
        </pc:cxnChg>
        <pc:cxnChg chg="add del">
          <ac:chgData name="Mitchell Fowler" userId="0c3d3d0c9a062725" providerId="LiveId" clId="{50F2C5C9-6B18-44BE-87E6-70F8E9E3C765}" dt="2026-02-02T00:45:43.146" v="622" actId="478"/>
          <ac:cxnSpMkLst>
            <pc:docMk/>
            <pc:sldMk cId="3354288650" sldId="257"/>
            <ac:cxnSpMk id="160" creationId="{CD8C7745-AB23-7460-642C-13BD135CF7C7}"/>
          </ac:cxnSpMkLst>
        </pc:cxnChg>
        <pc:cxnChg chg="mod">
          <ac:chgData name="Mitchell Fowler" userId="0c3d3d0c9a062725" providerId="LiveId" clId="{50F2C5C9-6B18-44BE-87E6-70F8E9E3C765}" dt="2026-02-03T03:30:12.071" v="1426" actId="1076"/>
          <ac:cxnSpMkLst>
            <pc:docMk/>
            <pc:sldMk cId="3354288650" sldId="257"/>
            <ac:cxnSpMk id="163" creationId="{EAFE65DD-1931-9BEE-F540-6518B1EFE8E4}"/>
          </ac:cxnSpMkLst>
        </pc:cxnChg>
      </pc:sldChg>
      <pc:sldChg chg="addSp delSp modSp new mod ord">
        <pc:chgData name="Mitchell Fowler" userId="0c3d3d0c9a062725" providerId="LiveId" clId="{50F2C5C9-6B18-44BE-87E6-70F8E9E3C765}" dt="2026-02-10T16:43:22.591" v="1769" actId="166"/>
        <pc:sldMkLst>
          <pc:docMk/>
          <pc:sldMk cId="3921588841" sldId="258"/>
        </pc:sldMkLst>
        <pc:spChg chg="mod">
          <ac:chgData name="Mitchell Fowler" userId="0c3d3d0c9a062725" providerId="LiveId" clId="{50F2C5C9-6B18-44BE-87E6-70F8E9E3C765}" dt="2026-02-01T23:57:02.669" v="173"/>
          <ac:spMkLst>
            <pc:docMk/>
            <pc:sldMk cId="3921588841" sldId="258"/>
            <ac:spMk id="3" creationId="{2F100E0D-7566-DC95-13EF-AB4E883E68F2}"/>
          </ac:spMkLst>
        </pc:spChg>
        <pc:spChg chg="mod">
          <ac:chgData name="Mitchell Fowler" userId="0c3d3d0c9a062725" providerId="LiveId" clId="{50F2C5C9-6B18-44BE-87E6-70F8E9E3C765}" dt="2026-02-01T23:57:02.669" v="173"/>
          <ac:spMkLst>
            <pc:docMk/>
            <pc:sldMk cId="3921588841" sldId="258"/>
            <ac:spMk id="4" creationId="{BD52AA23-355C-0064-D8E1-89BA72561CB4}"/>
          </ac:spMkLst>
        </pc:spChg>
        <pc:spChg chg="add mod">
          <ac:chgData name="Mitchell Fowler" userId="0c3d3d0c9a062725" providerId="LiveId" clId="{50F2C5C9-6B18-44BE-87E6-70F8E9E3C765}" dt="2026-02-01T23:57:02.669" v="173"/>
          <ac:spMkLst>
            <pc:docMk/>
            <pc:sldMk cId="3921588841" sldId="258"/>
            <ac:spMk id="6" creationId="{C9211D30-C907-1FD1-0B49-3589262F69BD}"/>
          </ac:spMkLst>
        </pc:spChg>
        <pc:spChg chg="add mod">
          <ac:chgData name="Mitchell Fowler" userId="0c3d3d0c9a062725" providerId="LiveId" clId="{50F2C5C9-6B18-44BE-87E6-70F8E9E3C765}" dt="2026-02-01T23:57:02.669" v="173"/>
          <ac:spMkLst>
            <pc:docMk/>
            <pc:sldMk cId="3921588841" sldId="258"/>
            <ac:spMk id="7" creationId="{9425E253-4BC7-C8D0-237C-66FA753F67E0}"/>
          </ac:spMkLst>
        </pc:spChg>
        <pc:spChg chg="add mod ord">
          <ac:chgData name="Mitchell Fowler" userId="0c3d3d0c9a062725" providerId="LiveId" clId="{50F2C5C9-6B18-44BE-87E6-70F8E9E3C765}" dt="2026-02-03T02:56:00.713" v="1170" actId="167"/>
          <ac:spMkLst>
            <pc:docMk/>
            <pc:sldMk cId="3921588841" sldId="258"/>
            <ac:spMk id="10" creationId="{F8148525-7217-4DC9-7EBB-07D5EB149B48}"/>
          </ac:spMkLst>
        </pc:spChg>
        <pc:spChg chg="add mod">
          <ac:chgData name="Mitchell Fowler" userId="0c3d3d0c9a062725" providerId="LiveId" clId="{50F2C5C9-6B18-44BE-87E6-70F8E9E3C765}" dt="2026-02-01T23:57:02.669" v="173"/>
          <ac:spMkLst>
            <pc:docMk/>
            <pc:sldMk cId="3921588841" sldId="258"/>
            <ac:spMk id="12" creationId="{AF04438F-3EC9-6A08-CD12-2397D16CCC30}"/>
          </ac:spMkLst>
        </pc:spChg>
        <pc:spChg chg="add mod">
          <ac:chgData name="Mitchell Fowler" userId="0c3d3d0c9a062725" providerId="LiveId" clId="{50F2C5C9-6B18-44BE-87E6-70F8E9E3C765}" dt="2026-02-02T04:34:54.921" v="638" actId="1076"/>
          <ac:spMkLst>
            <pc:docMk/>
            <pc:sldMk cId="3921588841" sldId="258"/>
            <ac:spMk id="28" creationId="{51F7C053-DB9D-481B-0BCB-9BA3F253EAC4}"/>
          </ac:spMkLst>
        </pc:spChg>
        <pc:spChg chg="add mod">
          <ac:chgData name="Mitchell Fowler" userId="0c3d3d0c9a062725" providerId="LiveId" clId="{50F2C5C9-6B18-44BE-87E6-70F8E9E3C765}" dt="2026-02-02T04:35:22.326" v="640" actId="1076"/>
          <ac:spMkLst>
            <pc:docMk/>
            <pc:sldMk cId="3921588841" sldId="258"/>
            <ac:spMk id="30" creationId="{631FE2AB-57A1-9DF6-95CB-EAB47DDF5655}"/>
          </ac:spMkLst>
        </pc:spChg>
        <pc:spChg chg="add mod">
          <ac:chgData name="Mitchell Fowler" userId="0c3d3d0c9a062725" providerId="LiveId" clId="{50F2C5C9-6B18-44BE-87E6-70F8E9E3C765}" dt="2026-02-02T04:36:14.759" v="652" actId="1076"/>
          <ac:spMkLst>
            <pc:docMk/>
            <pc:sldMk cId="3921588841" sldId="258"/>
            <ac:spMk id="33" creationId="{AA2BF540-B7F3-5F26-53B9-EC53F309A7E4}"/>
          </ac:spMkLst>
        </pc:spChg>
        <pc:cxnChg chg="ord">
          <ac:chgData name="Mitchell Fowler" userId="0c3d3d0c9a062725" providerId="LiveId" clId="{50F2C5C9-6B18-44BE-87E6-70F8E9E3C765}" dt="2026-02-10T16:43:22.591" v="1769" actId="166"/>
          <ac:cxnSpMkLst>
            <pc:docMk/>
            <pc:sldMk cId="3921588841" sldId="258"/>
            <ac:cxnSpMk id="11" creationId="{21D8ADD9-D799-16D0-4441-F920969BAFB4}"/>
          </ac:cxnSpMkLst>
        </pc:cxnChg>
        <pc:cxnChg chg="add mod">
          <ac:chgData name="Mitchell Fowler" userId="0c3d3d0c9a062725" providerId="LiveId" clId="{50F2C5C9-6B18-44BE-87E6-70F8E9E3C765}" dt="2026-02-10T16:42:40.825" v="1765" actId="1076"/>
          <ac:cxnSpMkLst>
            <pc:docMk/>
            <pc:sldMk cId="3921588841" sldId="258"/>
            <ac:cxnSpMk id="13" creationId="{B8A7569B-AEFB-3C16-0B63-43BE24A341A9}"/>
          </ac:cxnSpMkLst>
        </pc:cxnChg>
        <pc:cxnChg chg="add mod">
          <ac:chgData name="Mitchell Fowler" userId="0c3d3d0c9a062725" providerId="LiveId" clId="{50F2C5C9-6B18-44BE-87E6-70F8E9E3C765}" dt="2026-02-02T04:35:22.326" v="640" actId="1076"/>
          <ac:cxnSpMkLst>
            <pc:docMk/>
            <pc:sldMk cId="3921588841" sldId="258"/>
            <ac:cxnSpMk id="29" creationId="{94518542-169C-1FC0-5888-933737FA2BD9}"/>
          </ac:cxnSpMkLst>
        </pc:cxnChg>
        <pc:cxnChg chg="add mod">
          <ac:chgData name="Mitchell Fowler" userId="0c3d3d0c9a062725" providerId="LiveId" clId="{50F2C5C9-6B18-44BE-87E6-70F8E9E3C765}" dt="2026-02-02T04:35:22.326" v="640" actId="1076"/>
          <ac:cxnSpMkLst>
            <pc:docMk/>
            <pc:sldMk cId="3921588841" sldId="258"/>
            <ac:cxnSpMk id="31" creationId="{F70209E1-F5DD-93C4-5A32-861C922CAECD}"/>
          </ac:cxnSpMkLst>
        </pc:cxnChg>
        <pc:cxnChg chg="add mod">
          <ac:chgData name="Mitchell Fowler" userId="0c3d3d0c9a062725" providerId="LiveId" clId="{50F2C5C9-6B18-44BE-87E6-70F8E9E3C765}" dt="2026-02-02T04:36:17.987" v="653" actId="1036"/>
          <ac:cxnSpMkLst>
            <pc:docMk/>
            <pc:sldMk cId="3921588841" sldId="258"/>
            <ac:cxnSpMk id="32" creationId="{1FAE0C4E-4857-B3D8-8054-F3EBFAB8B2D5}"/>
          </ac:cxnSpMkLst>
        </pc:cxnChg>
      </pc:sldChg>
      <pc:sldChg chg="addSp delSp modSp add mod ord">
        <pc:chgData name="Mitchell Fowler" userId="0c3d3d0c9a062725" providerId="LiveId" clId="{50F2C5C9-6B18-44BE-87E6-70F8E9E3C765}" dt="2026-02-03T02:34:42.630" v="1022" actId="20577"/>
        <pc:sldMkLst>
          <pc:docMk/>
          <pc:sldMk cId="3676204393" sldId="259"/>
        </pc:sldMkLst>
        <pc:spChg chg="mod">
          <ac:chgData name="Mitchell Fowler" userId="0c3d3d0c9a062725" providerId="LiveId" clId="{50F2C5C9-6B18-44BE-87E6-70F8E9E3C765}" dt="2026-02-03T00:24:04.041" v="705" actId="1036"/>
          <ac:spMkLst>
            <pc:docMk/>
            <pc:sldMk cId="3676204393" sldId="259"/>
            <ac:spMk id="6" creationId="{D6C16FC0-045C-B4BC-9E29-2409F0C40FB9}"/>
          </ac:spMkLst>
        </pc:spChg>
        <pc:spChg chg="mod">
          <ac:chgData name="Mitchell Fowler" userId="0c3d3d0c9a062725" providerId="LiveId" clId="{50F2C5C9-6B18-44BE-87E6-70F8E9E3C765}" dt="2026-02-03T00:24:04.041" v="705" actId="1036"/>
          <ac:spMkLst>
            <pc:docMk/>
            <pc:sldMk cId="3676204393" sldId="259"/>
            <ac:spMk id="8" creationId="{7F756D32-2A90-344A-ACF7-D324050FEC3A}"/>
          </ac:spMkLst>
        </pc:spChg>
        <pc:spChg chg="mod">
          <ac:chgData name="Mitchell Fowler" userId="0c3d3d0c9a062725" providerId="LiveId" clId="{50F2C5C9-6B18-44BE-87E6-70F8E9E3C765}" dt="2026-02-03T00:24:04.041" v="705" actId="1036"/>
          <ac:spMkLst>
            <pc:docMk/>
            <pc:sldMk cId="3676204393" sldId="259"/>
            <ac:spMk id="12" creationId="{1936C175-5E3A-8210-0348-BF26F5D5FA76}"/>
          </ac:spMkLst>
        </pc:spChg>
        <pc:spChg chg="mod">
          <ac:chgData name="Mitchell Fowler" userId="0c3d3d0c9a062725" providerId="LiveId" clId="{50F2C5C9-6B18-44BE-87E6-70F8E9E3C765}" dt="2026-02-03T00:24:04.041" v="705" actId="1036"/>
          <ac:spMkLst>
            <pc:docMk/>
            <pc:sldMk cId="3676204393" sldId="259"/>
            <ac:spMk id="13" creationId="{FF029401-23E2-E5CC-4057-DA4D5C9F69E6}"/>
          </ac:spMkLst>
        </pc:spChg>
        <pc:spChg chg="mod">
          <ac:chgData name="Mitchell Fowler" userId="0c3d3d0c9a062725" providerId="LiveId" clId="{50F2C5C9-6B18-44BE-87E6-70F8E9E3C765}" dt="2026-02-03T00:24:04.041" v="705" actId="1036"/>
          <ac:spMkLst>
            <pc:docMk/>
            <pc:sldMk cId="3676204393" sldId="259"/>
            <ac:spMk id="14" creationId="{8F1D8D95-D100-D9AC-68FD-A58B0C19FCD7}"/>
          </ac:spMkLst>
        </pc:spChg>
        <pc:spChg chg="mod">
          <ac:chgData name="Mitchell Fowler" userId="0c3d3d0c9a062725" providerId="LiveId" clId="{50F2C5C9-6B18-44BE-87E6-70F8E9E3C765}" dt="2026-02-03T00:24:04.041" v="705" actId="1036"/>
          <ac:spMkLst>
            <pc:docMk/>
            <pc:sldMk cId="3676204393" sldId="259"/>
            <ac:spMk id="15" creationId="{17D6D320-ECDA-90D6-F392-69DFDE5DC540}"/>
          </ac:spMkLst>
        </pc:spChg>
        <pc:spChg chg="mod">
          <ac:chgData name="Mitchell Fowler" userId="0c3d3d0c9a062725" providerId="LiveId" clId="{50F2C5C9-6B18-44BE-87E6-70F8E9E3C765}" dt="2026-02-03T00:24:04.041" v="705" actId="1036"/>
          <ac:spMkLst>
            <pc:docMk/>
            <pc:sldMk cId="3676204393" sldId="259"/>
            <ac:spMk id="16" creationId="{E950DBA8-5E98-8711-5663-3EBCB21BDE61}"/>
          </ac:spMkLst>
        </pc:spChg>
        <pc:spChg chg="mod">
          <ac:chgData name="Mitchell Fowler" userId="0c3d3d0c9a062725" providerId="LiveId" clId="{50F2C5C9-6B18-44BE-87E6-70F8E9E3C765}" dt="2026-02-03T00:24:04.041" v="705" actId="1036"/>
          <ac:spMkLst>
            <pc:docMk/>
            <pc:sldMk cId="3676204393" sldId="259"/>
            <ac:spMk id="17" creationId="{C239B53B-2086-1B59-8241-828086348645}"/>
          </ac:spMkLst>
        </pc:spChg>
        <pc:spChg chg="mod">
          <ac:chgData name="Mitchell Fowler" userId="0c3d3d0c9a062725" providerId="LiveId" clId="{50F2C5C9-6B18-44BE-87E6-70F8E9E3C765}" dt="2026-02-03T00:24:04.041" v="705" actId="1036"/>
          <ac:spMkLst>
            <pc:docMk/>
            <pc:sldMk cId="3676204393" sldId="259"/>
            <ac:spMk id="18" creationId="{54F1CD06-BCD0-E976-4CA9-2D310AFC5353}"/>
          </ac:spMkLst>
        </pc:spChg>
        <pc:spChg chg="add mod ord">
          <ac:chgData name="Mitchell Fowler" userId="0c3d3d0c9a062725" providerId="LiveId" clId="{50F2C5C9-6B18-44BE-87E6-70F8E9E3C765}" dt="2026-02-03T02:15:13.252" v="789" actId="167"/>
          <ac:spMkLst>
            <pc:docMk/>
            <pc:sldMk cId="3676204393" sldId="259"/>
            <ac:spMk id="20" creationId="{E8454695-CA97-3E3F-4F28-B10B7EA382E1}"/>
          </ac:spMkLst>
        </pc:spChg>
        <pc:spChg chg="mod">
          <ac:chgData name="Mitchell Fowler" userId="0c3d3d0c9a062725" providerId="LiveId" clId="{50F2C5C9-6B18-44BE-87E6-70F8E9E3C765}" dt="2026-02-03T02:34:42.630" v="1022" actId="20577"/>
          <ac:spMkLst>
            <pc:docMk/>
            <pc:sldMk cId="3676204393" sldId="259"/>
            <ac:spMk id="26" creationId="{39895CC0-C99F-9104-7B61-BBBBDD9C22BA}"/>
          </ac:spMkLst>
        </pc:spChg>
      </pc:sldChg>
      <pc:sldChg chg="addSp delSp modSp new mod">
        <pc:chgData name="Mitchell Fowler" userId="0c3d3d0c9a062725" providerId="LiveId" clId="{50F2C5C9-6B18-44BE-87E6-70F8E9E3C765}" dt="2026-02-03T03:25:40.697" v="1420" actId="167"/>
        <pc:sldMkLst>
          <pc:docMk/>
          <pc:sldMk cId="1043171857" sldId="260"/>
        </pc:sldMkLst>
        <pc:spChg chg="add mod">
          <ac:chgData name="Mitchell Fowler" userId="0c3d3d0c9a062725" providerId="LiveId" clId="{50F2C5C9-6B18-44BE-87E6-70F8E9E3C765}" dt="2026-02-03T02:55:07.148" v="1165" actId="1037"/>
          <ac:spMkLst>
            <pc:docMk/>
            <pc:sldMk cId="1043171857" sldId="260"/>
            <ac:spMk id="6" creationId="{0586455A-748B-E304-0CF1-B5DD3FEC8642}"/>
          </ac:spMkLst>
        </pc:spChg>
        <pc:spChg chg="add mod">
          <ac:chgData name="Mitchell Fowler" userId="0c3d3d0c9a062725" providerId="LiveId" clId="{50F2C5C9-6B18-44BE-87E6-70F8E9E3C765}" dt="2026-02-03T02:38:08.680" v="1053" actId="1076"/>
          <ac:spMkLst>
            <pc:docMk/>
            <pc:sldMk cId="1043171857" sldId="260"/>
            <ac:spMk id="7" creationId="{D5B70EB8-23EE-69E7-093A-EC0261D2A974}"/>
          </ac:spMkLst>
        </pc:spChg>
        <pc:spChg chg="add mod">
          <ac:chgData name="Mitchell Fowler" userId="0c3d3d0c9a062725" providerId="LiveId" clId="{50F2C5C9-6B18-44BE-87E6-70F8E9E3C765}" dt="2026-02-03T02:48:46.928" v="1103" actId="1037"/>
          <ac:spMkLst>
            <pc:docMk/>
            <pc:sldMk cId="1043171857" sldId="260"/>
            <ac:spMk id="16" creationId="{EE4FA7B9-C15F-DBD1-99BB-C8CAD17A9B2B}"/>
          </ac:spMkLst>
        </pc:spChg>
        <pc:spChg chg="add mod">
          <ac:chgData name="Mitchell Fowler" userId="0c3d3d0c9a062725" providerId="LiveId" clId="{50F2C5C9-6B18-44BE-87E6-70F8E9E3C765}" dt="2026-02-03T02:27:04.338" v="995" actId="1037"/>
          <ac:spMkLst>
            <pc:docMk/>
            <pc:sldMk cId="1043171857" sldId="260"/>
            <ac:spMk id="17" creationId="{62D933E0-8900-A7B5-4E96-63E291CB660E}"/>
          </ac:spMkLst>
        </pc:spChg>
        <pc:spChg chg="add mod">
          <ac:chgData name="Mitchell Fowler" userId="0c3d3d0c9a062725" providerId="LiveId" clId="{50F2C5C9-6B18-44BE-87E6-70F8E9E3C765}" dt="2026-02-03T02:27:04.338" v="995" actId="1037"/>
          <ac:spMkLst>
            <pc:docMk/>
            <pc:sldMk cId="1043171857" sldId="260"/>
            <ac:spMk id="18" creationId="{354EC255-6894-55FE-25BC-E35392F07DE3}"/>
          </ac:spMkLst>
        </pc:spChg>
        <pc:spChg chg="add mod">
          <ac:chgData name="Mitchell Fowler" userId="0c3d3d0c9a062725" providerId="LiveId" clId="{50F2C5C9-6B18-44BE-87E6-70F8E9E3C765}" dt="2026-02-03T02:48:46.928" v="1103" actId="1037"/>
          <ac:spMkLst>
            <pc:docMk/>
            <pc:sldMk cId="1043171857" sldId="260"/>
            <ac:spMk id="30" creationId="{84AF5152-B65B-E3C1-F22A-BE3472618D98}"/>
          </ac:spMkLst>
        </pc:spChg>
        <pc:spChg chg="add mod">
          <ac:chgData name="Mitchell Fowler" userId="0c3d3d0c9a062725" providerId="LiveId" clId="{50F2C5C9-6B18-44BE-87E6-70F8E9E3C765}" dt="2026-02-03T02:55:07.148" v="1165" actId="1037"/>
          <ac:spMkLst>
            <pc:docMk/>
            <pc:sldMk cId="1043171857" sldId="260"/>
            <ac:spMk id="31" creationId="{A6A5BA4E-C9A9-AD07-D312-29B3DACA89C4}"/>
          </ac:spMkLst>
        </pc:spChg>
        <pc:spChg chg="add mod">
          <ac:chgData name="Mitchell Fowler" userId="0c3d3d0c9a062725" providerId="LiveId" clId="{50F2C5C9-6B18-44BE-87E6-70F8E9E3C765}" dt="2026-02-03T02:27:04.338" v="995" actId="1037"/>
          <ac:spMkLst>
            <pc:docMk/>
            <pc:sldMk cId="1043171857" sldId="260"/>
            <ac:spMk id="32" creationId="{40799971-FEB3-23D0-AD34-3AA2686145E1}"/>
          </ac:spMkLst>
        </pc:spChg>
        <pc:spChg chg="add mod">
          <ac:chgData name="Mitchell Fowler" userId="0c3d3d0c9a062725" providerId="LiveId" clId="{50F2C5C9-6B18-44BE-87E6-70F8E9E3C765}" dt="2026-02-03T02:55:07.148" v="1165" actId="1037"/>
          <ac:spMkLst>
            <pc:docMk/>
            <pc:sldMk cId="1043171857" sldId="260"/>
            <ac:spMk id="33" creationId="{FFCCC8A8-FFC9-C721-BE8A-C968DE36C53A}"/>
          </ac:spMkLst>
        </pc:spChg>
        <pc:spChg chg="add mod">
          <ac:chgData name="Mitchell Fowler" userId="0c3d3d0c9a062725" providerId="LiveId" clId="{50F2C5C9-6B18-44BE-87E6-70F8E9E3C765}" dt="2026-02-03T02:55:07.148" v="1165" actId="1037"/>
          <ac:spMkLst>
            <pc:docMk/>
            <pc:sldMk cId="1043171857" sldId="260"/>
            <ac:spMk id="35" creationId="{A0F140A6-6F55-4962-F46A-97DE1F8495B7}"/>
          </ac:spMkLst>
        </pc:spChg>
        <pc:spChg chg="add mod ord">
          <ac:chgData name="Mitchell Fowler" userId="0c3d3d0c9a062725" providerId="LiveId" clId="{50F2C5C9-6B18-44BE-87E6-70F8E9E3C765}" dt="2026-02-03T03:24:51.276" v="1397" actId="207"/>
          <ac:spMkLst>
            <pc:docMk/>
            <pc:sldMk cId="1043171857" sldId="260"/>
            <ac:spMk id="37" creationId="{7504EF1D-11DF-CB37-042A-FE4820811F17}"/>
          </ac:spMkLst>
        </pc:spChg>
        <pc:spChg chg="add mod">
          <ac:chgData name="Mitchell Fowler" userId="0c3d3d0c9a062725" providerId="LiveId" clId="{50F2C5C9-6B18-44BE-87E6-70F8E9E3C765}" dt="2026-02-03T02:55:07.148" v="1165" actId="1037"/>
          <ac:spMkLst>
            <pc:docMk/>
            <pc:sldMk cId="1043171857" sldId="260"/>
            <ac:spMk id="38" creationId="{EE9A0B08-A8EF-C7DF-58EC-76DB0F664348}"/>
          </ac:spMkLst>
        </pc:spChg>
        <pc:spChg chg="add mod">
          <ac:chgData name="Mitchell Fowler" userId="0c3d3d0c9a062725" providerId="LiveId" clId="{50F2C5C9-6B18-44BE-87E6-70F8E9E3C765}" dt="2026-02-03T02:55:07.148" v="1165" actId="1037"/>
          <ac:spMkLst>
            <pc:docMk/>
            <pc:sldMk cId="1043171857" sldId="260"/>
            <ac:spMk id="39" creationId="{37830CBB-0F48-3842-163E-379E7AB78A42}"/>
          </ac:spMkLst>
        </pc:spChg>
        <pc:spChg chg="add mod">
          <ac:chgData name="Mitchell Fowler" userId="0c3d3d0c9a062725" providerId="LiveId" clId="{50F2C5C9-6B18-44BE-87E6-70F8E9E3C765}" dt="2026-02-03T02:55:07.148" v="1165" actId="1037"/>
          <ac:spMkLst>
            <pc:docMk/>
            <pc:sldMk cId="1043171857" sldId="260"/>
            <ac:spMk id="42" creationId="{281BFBE3-952F-2BF2-5E1C-35867E14723B}"/>
          </ac:spMkLst>
        </pc:spChg>
        <pc:spChg chg="add mod">
          <ac:chgData name="Mitchell Fowler" userId="0c3d3d0c9a062725" providerId="LiveId" clId="{50F2C5C9-6B18-44BE-87E6-70F8E9E3C765}" dt="2026-02-03T02:35:32.338" v="1034" actId="2085"/>
          <ac:spMkLst>
            <pc:docMk/>
            <pc:sldMk cId="1043171857" sldId="260"/>
            <ac:spMk id="44" creationId="{5CCB157F-CD64-AB7E-6D8E-F4356C36C93F}"/>
          </ac:spMkLst>
        </pc:spChg>
        <pc:spChg chg="add mod">
          <ac:chgData name="Mitchell Fowler" userId="0c3d3d0c9a062725" providerId="LiveId" clId="{50F2C5C9-6B18-44BE-87E6-70F8E9E3C765}" dt="2026-02-03T02:55:07.148" v="1165" actId="1037"/>
          <ac:spMkLst>
            <pc:docMk/>
            <pc:sldMk cId="1043171857" sldId="260"/>
            <ac:spMk id="45" creationId="{BF30A98E-0C7B-C55A-FF34-EB05EED873D3}"/>
          </ac:spMkLst>
        </pc:spChg>
        <pc:spChg chg="add mod">
          <ac:chgData name="Mitchell Fowler" userId="0c3d3d0c9a062725" providerId="LiveId" clId="{50F2C5C9-6B18-44BE-87E6-70F8E9E3C765}" dt="2026-02-03T02:55:07.148" v="1165" actId="1037"/>
          <ac:spMkLst>
            <pc:docMk/>
            <pc:sldMk cId="1043171857" sldId="260"/>
            <ac:spMk id="48" creationId="{32630EC0-F98F-5940-2570-C9B506724A77}"/>
          </ac:spMkLst>
        </pc:spChg>
        <pc:spChg chg="add mod">
          <ac:chgData name="Mitchell Fowler" userId="0c3d3d0c9a062725" providerId="LiveId" clId="{50F2C5C9-6B18-44BE-87E6-70F8E9E3C765}" dt="2026-02-03T02:55:07.148" v="1165" actId="1037"/>
          <ac:spMkLst>
            <pc:docMk/>
            <pc:sldMk cId="1043171857" sldId="260"/>
            <ac:spMk id="51" creationId="{2C9E2CF1-5204-848C-2AB0-7C8A1E75763D}"/>
          </ac:spMkLst>
        </pc:spChg>
        <pc:spChg chg="mod">
          <ac:chgData name="Mitchell Fowler" userId="0c3d3d0c9a062725" providerId="LiveId" clId="{50F2C5C9-6B18-44BE-87E6-70F8E9E3C765}" dt="2026-02-03T03:08:00.040" v="1264" actId="1582"/>
          <ac:spMkLst>
            <pc:docMk/>
            <pc:sldMk cId="1043171857" sldId="260"/>
            <ac:spMk id="1025" creationId="{C7F77354-3FEC-4C84-FE8A-A31C927BA135}"/>
          </ac:spMkLst>
        </pc:spChg>
        <pc:spChg chg="mod">
          <ac:chgData name="Mitchell Fowler" userId="0c3d3d0c9a062725" providerId="LiveId" clId="{50F2C5C9-6B18-44BE-87E6-70F8E9E3C765}" dt="2026-02-03T03:08:00.040" v="1264" actId="1582"/>
          <ac:spMkLst>
            <pc:docMk/>
            <pc:sldMk cId="1043171857" sldId="260"/>
            <ac:spMk id="1027" creationId="{632269A6-8F9D-5A73-2EB0-511D9F969FB0}"/>
          </ac:spMkLst>
        </pc:spChg>
        <pc:spChg chg="mod">
          <ac:chgData name="Mitchell Fowler" userId="0c3d3d0c9a062725" providerId="LiveId" clId="{50F2C5C9-6B18-44BE-87E6-70F8E9E3C765}" dt="2026-02-03T03:08:00.040" v="1264" actId="1582"/>
          <ac:spMkLst>
            <pc:docMk/>
            <pc:sldMk cId="1043171857" sldId="260"/>
            <ac:spMk id="1029" creationId="{C7B203B4-2B6C-0F4D-89BA-4B7A0EEC44EA}"/>
          </ac:spMkLst>
        </pc:spChg>
        <pc:spChg chg="mod">
          <ac:chgData name="Mitchell Fowler" userId="0c3d3d0c9a062725" providerId="LiveId" clId="{50F2C5C9-6B18-44BE-87E6-70F8E9E3C765}" dt="2026-02-03T03:22:04.461" v="1373" actId="1076"/>
          <ac:spMkLst>
            <pc:docMk/>
            <pc:sldMk cId="1043171857" sldId="260"/>
            <ac:spMk id="1041" creationId="{AA3CC76B-D629-476F-F8C1-03B0228D2DD9}"/>
          </ac:spMkLst>
        </pc:spChg>
        <pc:spChg chg="add mod">
          <ac:chgData name="Mitchell Fowler" userId="0c3d3d0c9a062725" providerId="LiveId" clId="{50F2C5C9-6B18-44BE-87E6-70F8E9E3C765}" dt="2026-02-03T03:22:04.461" v="1373" actId="1076"/>
          <ac:spMkLst>
            <pc:docMk/>
            <pc:sldMk cId="1043171857" sldId="260"/>
            <ac:spMk id="1064" creationId="{8439C45C-3687-5416-CEC0-2A5C965AC986}"/>
          </ac:spMkLst>
        </pc:spChg>
        <pc:spChg chg="add mod">
          <ac:chgData name="Mitchell Fowler" userId="0c3d3d0c9a062725" providerId="LiveId" clId="{50F2C5C9-6B18-44BE-87E6-70F8E9E3C765}" dt="2026-02-03T03:22:04.461" v="1373" actId="1076"/>
          <ac:spMkLst>
            <pc:docMk/>
            <pc:sldMk cId="1043171857" sldId="260"/>
            <ac:spMk id="1065" creationId="{9BA3400C-FD48-0074-D582-59477904CB90}"/>
          </ac:spMkLst>
        </pc:spChg>
        <pc:spChg chg="add mod">
          <ac:chgData name="Mitchell Fowler" userId="0c3d3d0c9a062725" providerId="LiveId" clId="{50F2C5C9-6B18-44BE-87E6-70F8E9E3C765}" dt="2026-02-03T03:22:04.461" v="1373" actId="1076"/>
          <ac:spMkLst>
            <pc:docMk/>
            <pc:sldMk cId="1043171857" sldId="260"/>
            <ac:spMk id="1066" creationId="{A00CD14A-AC32-6535-67FC-3C7572E98F99}"/>
          </ac:spMkLst>
        </pc:spChg>
        <pc:spChg chg="add mod">
          <ac:chgData name="Mitchell Fowler" userId="0c3d3d0c9a062725" providerId="LiveId" clId="{50F2C5C9-6B18-44BE-87E6-70F8E9E3C765}" dt="2026-02-03T03:22:04.461" v="1373" actId="1076"/>
          <ac:spMkLst>
            <pc:docMk/>
            <pc:sldMk cId="1043171857" sldId="260"/>
            <ac:spMk id="1067" creationId="{12DFB241-A9CD-4E0F-8E7E-904464DD1375}"/>
          </ac:spMkLst>
        </pc:spChg>
        <pc:spChg chg="add mod">
          <ac:chgData name="Mitchell Fowler" userId="0c3d3d0c9a062725" providerId="LiveId" clId="{50F2C5C9-6B18-44BE-87E6-70F8E9E3C765}" dt="2026-02-03T03:22:04.461" v="1373" actId="1076"/>
          <ac:spMkLst>
            <pc:docMk/>
            <pc:sldMk cId="1043171857" sldId="260"/>
            <ac:spMk id="1068" creationId="{2A6878E3-5D08-BA6B-2FA6-143448849D64}"/>
          </ac:spMkLst>
        </pc:spChg>
        <pc:spChg chg="add mod">
          <ac:chgData name="Mitchell Fowler" userId="0c3d3d0c9a062725" providerId="LiveId" clId="{50F2C5C9-6B18-44BE-87E6-70F8E9E3C765}" dt="2026-02-03T03:22:04.461" v="1373" actId="1076"/>
          <ac:spMkLst>
            <pc:docMk/>
            <pc:sldMk cId="1043171857" sldId="260"/>
            <ac:spMk id="1069" creationId="{901603BC-3586-0916-B875-EF0100FE182E}"/>
          </ac:spMkLst>
        </pc:spChg>
        <pc:spChg chg="add mod">
          <ac:chgData name="Mitchell Fowler" userId="0c3d3d0c9a062725" providerId="LiveId" clId="{50F2C5C9-6B18-44BE-87E6-70F8E9E3C765}" dt="2026-02-03T03:22:04.461" v="1373" actId="1076"/>
          <ac:spMkLst>
            <pc:docMk/>
            <pc:sldMk cId="1043171857" sldId="260"/>
            <ac:spMk id="1072" creationId="{095D1A60-AA14-D664-84A7-9F8600A48283}"/>
          </ac:spMkLst>
        </pc:spChg>
        <pc:spChg chg="add mod">
          <ac:chgData name="Mitchell Fowler" userId="0c3d3d0c9a062725" providerId="LiveId" clId="{50F2C5C9-6B18-44BE-87E6-70F8E9E3C765}" dt="2026-02-03T03:22:04.461" v="1373" actId="1076"/>
          <ac:spMkLst>
            <pc:docMk/>
            <pc:sldMk cId="1043171857" sldId="260"/>
            <ac:spMk id="1073" creationId="{A109F2FA-7F7C-ABD7-F9EB-07FA19E5FB3F}"/>
          </ac:spMkLst>
        </pc:spChg>
        <pc:spChg chg="add mod">
          <ac:chgData name="Mitchell Fowler" userId="0c3d3d0c9a062725" providerId="LiveId" clId="{50F2C5C9-6B18-44BE-87E6-70F8E9E3C765}" dt="2026-02-03T03:22:42.796" v="1396" actId="1076"/>
          <ac:spMkLst>
            <pc:docMk/>
            <pc:sldMk cId="1043171857" sldId="260"/>
            <ac:spMk id="1074" creationId="{CF90C772-4200-DCFD-6CB9-8673A49F7411}"/>
          </ac:spMkLst>
        </pc:spChg>
        <pc:spChg chg="add mod ord">
          <ac:chgData name="Mitchell Fowler" userId="0c3d3d0c9a062725" providerId="LiveId" clId="{50F2C5C9-6B18-44BE-87E6-70F8E9E3C765}" dt="2026-02-03T03:25:40.697" v="1420" actId="167"/>
          <ac:spMkLst>
            <pc:docMk/>
            <pc:sldMk cId="1043171857" sldId="260"/>
            <ac:spMk id="1075" creationId="{8AD2B102-BAD0-269B-2E2F-476CFD11EA49}"/>
          </ac:spMkLst>
        </pc:spChg>
        <pc:grpChg chg="add mod">
          <ac:chgData name="Mitchell Fowler" userId="0c3d3d0c9a062725" providerId="LiveId" clId="{50F2C5C9-6B18-44BE-87E6-70F8E9E3C765}" dt="2026-02-03T03:22:04.461" v="1373" actId="1076"/>
          <ac:grpSpMkLst>
            <pc:docMk/>
            <pc:sldMk cId="1043171857" sldId="260"/>
            <ac:grpSpMk id="1024" creationId="{3855D2B0-6998-884D-1CE9-4994D8BB287A}"/>
          </ac:grpSpMkLst>
        </pc:grpChg>
        <pc:picChg chg="add mod">
          <ac:chgData name="Mitchell Fowler" userId="0c3d3d0c9a062725" providerId="LiveId" clId="{50F2C5C9-6B18-44BE-87E6-70F8E9E3C765}" dt="2026-02-03T03:04:32.587" v="1233" actId="1035"/>
          <ac:picMkLst>
            <pc:docMk/>
            <pc:sldMk cId="1043171857" sldId="260"/>
            <ac:picMk id="1032" creationId="{3332D62A-D860-57A9-340C-AE467541FC85}"/>
          </ac:picMkLst>
        </pc:picChg>
        <pc:picChg chg="add mod">
          <ac:chgData name="Mitchell Fowler" userId="0c3d3d0c9a062725" providerId="LiveId" clId="{50F2C5C9-6B18-44BE-87E6-70F8E9E3C765}" dt="2026-02-03T02:50:31.826" v="1147" actId="1036"/>
          <ac:picMkLst>
            <pc:docMk/>
            <pc:sldMk cId="1043171857" sldId="260"/>
            <ac:picMk id="1038" creationId="{6EB0852E-8926-0AEC-42D2-5CCEB82D7904}"/>
          </ac:picMkLst>
        </pc:picChg>
        <pc:cxnChg chg="add mod">
          <ac:chgData name="Mitchell Fowler" userId="0c3d3d0c9a062725" providerId="LiveId" clId="{50F2C5C9-6B18-44BE-87E6-70F8E9E3C765}" dt="2026-02-03T02:26:35.664" v="958" actId="1036"/>
          <ac:cxnSpMkLst>
            <pc:docMk/>
            <pc:sldMk cId="1043171857" sldId="260"/>
            <ac:cxnSpMk id="4" creationId="{006DF31F-EB36-B1A0-9473-14191A9BE1E3}"/>
          </ac:cxnSpMkLst>
        </pc:cxnChg>
        <pc:cxnChg chg="add mod">
          <ac:chgData name="Mitchell Fowler" userId="0c3d3d0c9a062725" providerId="LiveId" clId="{50F2C5C9-6B18-44BE-87E6-70F8E9E3C765}" dt="2026-02-03T02:26:35.664" v="958" actId="1036"/>
          <ac:cxnSpMkLst>
            <pc:docMk/>
            <pc:sldMk cId="1043171857" sldId="260"/>
            <ac:cxnSpMk id="9" creationId="{4225312A-C5CC-F323-FF0E-C8212A2EB79D}"/>
          </ac:cxnSpMkLst>
        </pc:cxnChg>
        <pc:cxnChg chg="add mod">
          <ac:chgData name="Mitchell Fowler" userId="0c3d3d0c9a062725" providerId="LiveId" clId="{50F2C5C9-6B18-44BE-87E6-70F8E9E3C765}" dt="2026-02-03T02:26:35.664" v="958" actId="1036"/>
          <ac:cxnSpMkLst>
            <pc:docMk/>
            <pc:sldMk cId="1043171857" sldId="260"/>
            <ac:cxnSpMk id="11" creationId="{B5F462E2-C2B1-BE38-1DA0-2DAA88AED0A0}"/>
          </ac:cxnSpMkLst>
        </pc:cxnChg>
        <pc:cxnChg chg="add mod">
          <ac:chgData name="Mitchell Fowler" userId="0c3d3d0c9a062725" providerId="LiveId" clId="{50F2C5C9-6B18-44BE-87E6-70F8E9E3C765}" dt="2026-02-03T02:24:40.431" v="901" actId="554"/>
          <ac:cxnSpMkLst>
            <pc:docMk/>
            <pc:sldMk cId="1043171857" sldId="260"/>
            <ac:cxnSpMk id="20" creationId="{B5298941-E429-1041-88E6-B768ECAB2189}"/>
          </ac:cxnSpMkLst>
        </pc:cxnChg>
        <pc:cxnChg chg="add mod">
          <ac:chgData name="Mitchell Fowler" userId="0c3d3d0c9a062725" providerId="LiveId" clId="{50F2C5C9-6B18-44BE-87E6-70F8E9E3C765}" dt="2026-02-03T02:22:34.182" v="871" actId="1076"/>
          <ac:cxnSpMkLst>
            <pc:docMk/>
            <pc:sldMk cId="1043171857" sldId="260"/>
            <ac:cxnSpMk id="22" creationId="{5415E25A-9028-C9D1-37AE-20D5AADBA37F}"/>
          </ac:cxnSpMkLst>
        </pc:cxnChg>
        <pc:cxnChg chg="add mod">
          <ac:chgData name="Mitchell Fowler" userId="0c3d3d0c9a062725" providerId="LiveId" clId="{50F2C5C9-6B18-44BE-87E6-70F8E9E3C765}" dt="2026-02-03T02:23:26.511" v="887" actId="465"/>
          <ac:cxnSpMkLst>
            <pc:docMk/>
            <pc:sldMk cId="1043171857" sldId="260"/>
            <ac:cxnSpMk id="23" creationId="{230D28DC-67FD-3B2D-0F13-052004D907A2}"/>
          </ac:cxnSpMkLst>
        </pc:cxnChg>
        <pc:cxnChg chg="add mod">
          <ac:chgData name="Mitchell Fowler" userId="0c3d3d0c9a062725" providerId="LiveId" clId="{50F2C5C9-6B18-44BE-87E6-70F8E9E3C765}" dt="2026-02-03T02:39:03.634" v="1057" actId="1037"/>
          <ac:cxnSpMkLst>
            <pc:docMk/>
            <pc:sldMk cId="1043171857" sldId="260"/>
            <ac:cxnSpMk id="24" creationId="{2753EE85-9800-6D58-DBDE-BBDC8D80CAF4}"/>
          </ac:cxnSpMkLst>
        </pc:cxnChg>
        <pc:cxnChg chg="add mod">
          <ac:chgData name="Mitchell Fowler" userId="0c3d3d0c9a062725" providerId="LiveId" clId="{50F2C5C9-6B18-44BE-87E6-70F8E9E3C765}" dt="2026-02-03T02:27:04.338" v="995" actId="1037"/>
          <ac:cxnSpMkLst>
            <pc:docMk/>
            <pc:sldMk cId="1043171857" sldId="260"/>
            <ac:cxnSpMk id="25" creationId="{EB5C4D84-7669-9D44-8FE9-8553D9A646D1}"/>
          </ac:cxnSpMkLst>
        </pc:cxnChg>
        <pc:cxnChg chg="add mod">
          <ac:chgData name="Mitchell Fowler" userId="0c3d3d0c9a062725" providerId="LiveId" clId="{50F2C5C9-6B18-44BE-87E6-70F8E9E3C765}" dt="2026-02-03T02:23:26.511" v="887" actId="465"/>
          <ac:cxnSpMkLst>
            <pc:docMk/>
            <pc:sldMk cId="1043171857" sldId="260"/>
            <ac:cxnSpMk id="26" creationId="{7622A8F3-5FCE-9FC5-3422-9BE057BD6D25}"/>
          </ac:cxnSpMkLst>
        </pc:cxnChg>
        <pc:cxnChg chg="add mod">
          <ac:chgData name="Mitchell Fowler" userId="0c3d3d0c9a062725" providerId="LiveId" clId="{50F2C5C9-6B18-44BE-87E6-70F8E9E3C765}" dt="2026-02-03T02:23:04.185" v="883" actId="1076"/>
          <ac:cxnSpMkLst>
            <pc:docMk/>
            <pc:sldMk cId="1043171857" sldId="260"/>
            <ac:cxnSpMk id="27" creationId="{86C7FD0A-8E93-4801-C3DF-DA4AFE85F595}"/>
          </ac:cxnSpMkLst>
        </pc:cxnChg>
        <pc:cxnChg chg="add mod">
          <ac:chgData name="Mitchell Fowler" userId="0c3d3d0c9a062725" providerId="LiveId" clId="{50F2C5C9-6B18-44BE-87E6-70F8E9E3C765}" dt="2026-02-03T02:23:26.511" v="887" actId="465"/>
          <ac:cxnSpMkLst>
            <pc:docMk/>
            <pc:sldMk cId="1043171857" sldId="260"/>
            <ac:cxnSpMk id="28" creationId="{486B85C5-DACF-69FB-706B-B68BBD423AF4}"/>
          </ac:cxnSpMkLst>
        </pc:cxnChg>
        <pc:cxnChg chg="add mod">
          <ac:chgData name="Mitchell Fowler" userId="0c3d3d0c9a062725" providerId="LiveId" clId="{50F2C5C9-6B18-44BE-87E6-70F8E9E3C765}" dt="2026-02-03T02:38:59.947" v="1055" actId="1038"/>
          <ac:cxnSpMkLst>
            <pc:docMk/>
            <pc:sldMk cId="1043171857" sldId="260"/>
            <ac:cxnSpMk id="29" creationId="{06487EB9-9C7E-E9A3-CB1B-92E0824DFEB4}"/>
          </ac:cxnSpMkLst>
        </pc:cxnChg>
        <pc:cxnChg chg="add mod">
          <ac:chgData name="Mitchell Fowler" userId="0c3d3d0c9a062725" providerId="LiveId" clId="{50F2C5C9-6B18-44BE-87E6-70F8E9E3C765}" dt="2026-02-03T02:25:24.023" v="906" actId="14100"/>
          <ac:cxnSpMkLst>
            <pc:docMk/>
            <pc:sldMk cId="1043171857" sldId="260"/>
            <ac:cxnSpMk id="34" creationId="{4E435AE0-7F6F-DF1F-75C3-C621B0E2B2C2}"/>
          </ac:cxnSpMkLst>
        </pc:cxnChg>
        <pc:cxnChg chg="add mod">
          <ac:chgData name="Mitchell Fowler" userId="0c3d3d0c9a062725" providerId="LiveId" clId="{50F2C5C9-6B18-44BE-87E6-70F8E9E3C765}" dt="2026-02-03T02:35:50.655" v="1037" actId="14100"/>
          <ac:cxnSpMkLst>
            <pc:docMk/>
            <pc:sldMk cId="1043171857" sldId="260"/>
            <ac:cxnSpMk id="40" creationId="{E9D1954E-205C-C6FF-C882-729A9FBB093F}"/>
          </ac:cxnSpMkLst>
        </pc:cxnChg>
        <pc:cxnChg chg="add mod">
          <ac:chgData name="Mitchell Fowler" userId="0c3d3d0c9a062725" providerId="LiveId" clId="{50F2C5C9-6B18-44BE-87E6-70F8E9E3C765}" dt="2026-02-03T02:50:56.307" v="1151" actId="1076"/>
          <ac:cxnSpMkLst>
            <pc:docMk/>
            <pc:sldMk cId="1043171857" sldId="260"/>
            <ac:cxnSpMk id="49" creationId="{D7EF3D99-E867-1CBA-7E4E-067E24891BF4}"/>
          </ac:cxnSpMkLst>
        </pc:cxnChg>
        <pc:cxnChg chg="add mod">
          <ac:chgData name="Mitchell Fowler" userId="0c3d3d0c9a062725" providerId="LiveId" clId="{50F2C5C9-6B18-44BE-87E6-70F8E9E3C765}" dt="2026-02-03T03:14:37.681" v="1358" actId="1076"/>
          <ac:cxnSpMkLst>
            <pc:docMk/>
            <pc:sldMk cId="1043171857" sldId="260"/>
            <ac:cxnSpMk id="53" creationId="{53E65326-3EF0-6231-0544-100726EF5DEB}"/>
          </ac:cxnSpMkLst>
        </pc:cxnChg>
        <pc:cxnChg chg="add mod">
          <ac:chgData name="Mitchell Fowler" userId="0c3d3d0c9a062725" providerId="LiveId" clId="{50F2C5C9-6B18-44BE-87E6-70F8E9E3C765}" dt="2026-02-03T03:09:19.868" v="1279" actId="1076"/>
          <ac:cxnSpMkLst>
            <pc:docMk/>
            <pc:sldMk cId="1043171857" sldId="260"/>
            <ac:cxnSpMk id="55" creationId="{55F0BB80-E11A-ADED-D62B-63D937D2C2E6}"/>
          </ac:cxnSpMkLst>
        </pc:cxnChg>
        <pc:cxnChg chg="add mod">
          <ac:chgData name="Mitchell Fowler" userId="0c3d3d0c9a062725" providerId="LiveId" clId="{50F2C5C9-6B18-44BE-87E6-70F8E9E3C765}" dt="2026-02-03T03:12:36.724" v="1327" actId="1036"/>
          <ac:cxnSpMkLst>
            <pc:docMk/>
            <pc:sldMk cId="1043171857" sldId="260"/>
            <ac:cxnSpMk id="1042" creationId="{BE4987CA-9C99-0505-5ACE-38C1C905A108}"/>
          </ac:cxnSpMkLst>
        </pc:cxnChg>
        <pc:cxnChg chg="add mod">
          <ac:chgData name="Mitchell Fowler" userId="0c3d3d0c9a062725" providerId="LiveId" clId="{50F2C5C9-6B18-44BE-87E6-70F8E9E3C765}" dt="2026-02-03T03:12:36.724" v="1327" actId="1036"/>
          <ac:cxnSpMkLst>
            <pc:docMk/>
            <pc:sldMk cId="1043171857" sldId="260"/>
            <ac:cxnSpMk id="1043" creationId="{84C073F6-8B6A-836F-9514-E7307B663214}"/>
          </ac:cxnSpMkLst>
        </pc:cxnChg>
        <pc:cxnChg chg="add mod">
          <ac:chgData name="Mitchell Fowler" userId="0c3d3d0c9a062725" providerId="LiveId" clId="{50F2C5C9-6B18-44BE-87E6-70F8E9E3C765}" dt="2026-02-03T03:12:36.724" v="1327" actId="1036"/>
          <ac:cxnSpMkLst>
            <pc:docMk/>
            <pc:sldMk cId="1043171857" sldId="260"/>
            <ac:cxnSpMk id="1046" creationId="{DDF46235-307C-1EA3-7D99-16E2C50502C1}"/>
          </ac:cxnSpMkLst>
        </pc:cxnChg>
        <pc:cxnChg chg="add mod">
          <ac:chgData name="Mitchell Fowler" userId="0c3d3d0c9a062725" providerId="LiveId" clId="{50F2C5C9-6B18-44BE-87E6-70F8E9E3C765}" dt="2026-02-03T03:08:25.245" v="1270" actId="1076"/>
          <ac:cxnSpMkLst>
            <pc:docMk/>
            <pc:sldMk cId="1043171857" sldId="260"/>
            <ac:cxnSpMk id="1055" creationId="{A517C641-8053-FFCC-650E-C01DD7D427A5}"/>
          </ac:cxnSpMkLst>
        </pc:cxnChg>
        <pc:cxnChg chg="add mod">
          <ac:chgData name="Mitchell Fowler" userId="0c3d3d0c9a062725" providerId="LiveId" clId="{50F2C5C9-6B18-44BE-87E6-70F8E9E3C765}" dt="2026-02-03T03:09:19.868" v="1279" actId="1076"/>
          <ac:cxnSpMkLst>
            <pc:docMk/>
            <pc:sldMk cId="1043171857" sldId="260"/>
            <ac:cxnSpMk id="1058" creationId="{5F630CA8-E8CC-870D-D5CC-98BD6023A1D9}"/>
          </ac:cxnSpMkLst>
        </pc:cxnChg>
        <pc:cxnChg chg="add mod">
          <ac:chgData name="Mitchell Fowler" userId="0c3d3d0c9a062725" providerId="LiveId" clId="{50F2C5C9-6B18-44BE-87E6-70F8E9E3C765}" dt="2026-02-03T03:14:37.681" v="1358" actId="1076"/>
          <ac:cxnSpMkLst>
            <pc:docMk/>
            <pc:sldMk cId="1043171857" sldId="260"/>
            <ac:cxnSpMk id="1059" creationId="{5E52C0A5-2ECC-A209-2B0A-13B812B38D80}"/>
          </ac:cxnSpMkLst>
        </pc:cxnChg>
        <pc:cxnChg chg="add mod">
          <ac:chgData name="Mitchell Fowler" userId="0c3d3d0c9a062725" providerId="LiveId" clId="{50F2C5C9-6B18-44BE-87E6-70F8E9E3C765}" dt="2026-02-03T03:12:36.724" v="1327" actId="1036"/>
          <ac:cxnSpMkLst>
            <pc:docMk/>
            <pc:sldMk cId="1043171857" sldId="260"/>
            <ac:cxnSpMk id="1061" creationId="{1B80CBB3-AFDF-08BB-DF73-C0047887287A}"/>
          </ac:cxnSpMkLst>
        </pc:cxnChg>
        <pc:cxnChg chg="add mod">
          <ac:chgData name="Mitchell Fowler" userId="0c3d3d0c9a062725" providerId="LiveId" clId="{50F2C5C9-6B18-44BE-87E6-70F8E9E3C765}" dt="2026-02-03T03:15:52.791" v="1363" actId="1076"/>
          <ac:cxnSpMkLst>
            <pc:docMk/>
            <pc:sldMk cId="1043171857" sldId="260"/>
            <ac:cxnSpMk id="1070" creationId="{DDD58B1F-BD6A-BA43-1382-2EC2CF9809BA}"/>
          </ac:cxnSpMkLst>
        </pc:cxnChg>
      </pc:sldChg>
      <pc:sldChg chg="addSp modSp new mod">
        <pc:chgData name="Mitchell Fowler" userId="0c3d3d0c9a062725" providerId="LiveId" clId="{50F2C5C9-6B18-44BE-87E6-70F8E9E3C765}" dt="2026-02-04T00:02:57.138" v="1554" actId="167"/>
        <pc:sldMkLst>
          <pc:docMk/>
          <pc:sldMk cId="1498015722" sldId="261"/>
        </pc:sldMkLst>
        <pc:spChg chg="add mod">
          <ac:chgData name="Mitchell Fowler" userId="0c3d3d0c9a062725" providerId="LiveId" clId="{50F2C5C9-6B18-44BE-87E6-70F8E9E3C765}" dt="2026-02-03T23:48:01.040" v="1434" actId="1076"/>
          <ac:spMkLst>
            <pc:docMk/>
            <pc:sldMk cId="1498015722" sldId="261"/>
            <ac:spMk id="2" creationId="{555FF7DB-F3C9-8A34-0B2C-152FBDDF3046}"/>
          </ac:spMkLst>
        </pc:spChg>
        <pc:spChg chg="add mod">
          <ac:chgData name="Mitchell Fowler" userId="0c3d3d0c9a062725" providerId="LiveId" clId="{50F2C5C9-6B18-44BE-87E6-70F8E9E3C765}" dt="2026-02-03T23:48:01.040" v="1434" actId="1076"/>
          <ac:spMkLst>
            <pc:docMk/>
            <pc:sldMk cId="1498015722" sldId="261"/>
            <ac:spMk id="3" creationId="{9F101C08-7C81-AC76-0701-35B57DF57F6C}"/>
          </ac:spMkLst>
        </pc:spChg>
        <pc:spChg chg="add mod">
          <ac:chgData name="Mitchell Fowler" userId="0c3d3d0c9a062725" providerId="LiveId" clId="{50F2C5C9-6B18-44BE-87E6-70F8E9E3C765}" dt="2026-02-03T23:49:17.824" v="1466" actId="1035"/>
          <ac:spMkLst>
            <pc:docMk/>
            <pc:sldMk cId="1498015722" sldId="261"/>
            <ac:spMk id="5" creationId="{E074CBCD-1E05-5E1E-DF29-44846CA5C488}"/>
          </ac:spMkLst>
        </pc:spChg>
        <pc:spChg chg="add mod">
          <ac:chgData name="Mitchell Fowler" userId="0c3d3d0c9a062725" providerId="LiveId" clId="{50F2C5C9-6B18-44BE-87E6-70F8E9E3C765}" dt="2026-02-03T23:53:49.866" v="1519" actId="1076"/>
          <ac:spMkLst>
            <pc:docMk/>
            <pc:sldMk cId="1498015722" sldId="261"/>
            <ac:spMk id="8" creationId="{5B6A8AE4-D6F3-6B86-A1AB-F04F6721476D}"/>
          </ac:spMkLst>
        </pc:spChg>
        <pc:spChg chg="add mod">
          <ac:chgData name="Mitchell Fowler" userId="0c3d3d0c9a062725" providerId="LiveId" clId="{50F2C5C9-6B18-44BE-87E6-70F8E9E3C765}" dt="2026-02-03T23:52:21.069" v="1488" actId="1036"/>
          <ac:spMkLst>
            <pc:docMk/>
            <pc:sldMk cId="1498015722" sldId="261"/>
            <ac:spMk id="10" creationId="{AD45B456-18B8-FDF2-1564-127062BFDBB1}"/>
          </ac:spMkLst>
        </pc:spChg>
        <pc:spChg chg="add mod">
          <ac:chgData name="Mitchell Fowler" userId="0c3d3d0c9a062725" providerId="LiveId" clId="{50F2C5C9-6B18-44BE-87E6-70F8E9E3C765}" dt="2026-02-03T23:54:36.498" v="1526" actId="207"/>
          <ac:spMkLst>
            <pc:docMk/>
            <pc:sldMk cId="1498015722" sldId="261"/>
            <ac:spMk id="13" creationId="{6CB20187-4E6A-88A6-0883-92166F9B5044}"/>
          </ac:spMkLst>
        </pc:spChg>
        <pc:spChg chg="add mod">
          <ac:chgData name="Mitchell Fowler" userId="0c3d3d0c9a062725" providerId="LiveId" clId="{50F2C5C9-6B18-44BE-87E6-70F8E9E3C765}" dt="2026-02-04T00:02:13.488" v="1549" actId="207"/>
          <ac:spMkLst>
            <pc:docMk/>
            <pc:sldMk cId="1498015722" sldId="261"/>
            <ac:spMk id="14" creationId="{B885E71F-A910-370A-15B9-ECBEAC047AD9}"/>
          </ac:spMkLst>
        </pc:spChg>
        <pc:spChg chg="add mod ord">
          <ac:chgData name="Mitchell Fowler" userId="0c3d3d0c9a062725" providerId="LiveId" clId="{50F2C5C9-6B18-44BE-87E6-70F8E9E3C765}" dt="2026-02-04T00:02:57.138" v="1554" actId="167"/>
          <ac:spMkLst>
            <pc:docMk/>
            <pc:sldMk cId="1498015722" sldId="261"/>
            <ac:spMk id="15" creationId="{CD8BA01B-1535-EF48-8351-586D7C370F48}"/>
          </ac:spMkLst>
        </pc:spChg>
        <pc:cxnChg chg="add mod">
          <ac:chgData name="Mitchell Fowler" userId="0c3d3d0c9a062725" providerId="LiveId" clId="{50F2C5C9-6B18-44BE-87E6-70F8E9E3C765}" dt="2026-02-03T23:49:17.824" v="1466" actId="1035"/>
          <ac:cxnSpMkLst>
            <pc:docMk/>
            <pc:sldMk cId="1498015722" sldId="261"/>
            <ac:cxnSpMk id="4" creationId="{542F1189-4AA1-BD60-7D04-B5CED0A4F02F}"/>
          </ac:cxnSpMkLst>
        </pc:cxnChg>
        <pc:cxnChg chg="add mod">
          <ac:chgData name="Mitchell Fowler" userId="0c3d3d0c9a062725" providerId="LiveId" clId="{50F2C5C9-6B18-44BE-87E6-70F8E9E3C765}" dt="2026-02-03T23:49:17.824" v="1466" actId="1035"/>
          <ac:cxnSpMkLst>
            <pc:docMk/>
            <pc:sldMk cId="1498015722" sldId="261"/>
            <ac:cxnSpMk id="6" creationId="{D022CC0D-D037-2D6E-488F-260E781C96D4}"/>
          </ac:cxnSpMkLst>
        </pc:cxnChg>
        <pc:cxnChg chg="add mod">
          <ac:chgData name="Mitchell Fowler" userId="0c3d3d0c9a062725" providerId="LiveId" clId="{50F2C5C9-6B18-44BE-87E6-70F8E9E3C765}" dt="2026-02-03T23:50:15.716" v="1468" actId="1076"/>
          <ac:cxnSpMkLst>
            <pc:docMk/>
            <pc:sldMk cId="1498015722" sldId="261"/>
            <ac:cxnSpMk id="7" creationId="{07BBD92A-C2B9-0677-B495-11067C041F96}"/>
          </ac:cxnSpMkLst>
        </pc:cxnChg>
        <pc:cxnChg chg="add mod">
          <ac:chgData name="Mitchell Fowler" userId="0c3d3d0c9a062725" providerId="LiveId" clId="{50F2C5C9-6B18-44BE-87E6-70F8E9E3C765}" dt="2026-02-03T23:52:21.069" v="1488" actId="1036"/>
          <ac:cxnSpMkLst>
            <pc:docMk/>
            <pc:sldMk cId="1498015722" sldId="261"/>
            <ac:cxnSpMk id="9" creationId="{91E2BB58-240F-1597-4E96-E9C8F857D92B}"/>
          </ac:cxnSpMkLst>
        </pc:cxnChg>
        <pc:cxnChg chg="add mod">
          <ac:chgData name="Mitchell Fowler" userId="0c3d3d0c9a062725" providerId="LiveId" clId="{50F2C5C9-6B18-44BE-87E6-70F8E9E3C765}" dt="2026-02-03T23:54:44.056" v="1527" actId="208"/>
          <ac:cxnSpMkLst>
            <pc:docMk/>
            <pc:sldMk cId="1498015722" sldId="261"/>
            <ac:cxnSpMk id="11" creationId="{C4911333-F9AA-6DC5-4C31-036A72FBE8AD}"/>
          </ac:cxnSpMkLst>
        </pc:cxnChg>
        <pc:cxnChg chg="add mod">
          <ac:chgData name="Mitchell Fowler" userId="0c3d3d0c9a062725" providerId="LiveId" clId="{50F2C5C9-6B18-44BE-87E6-70F8E9E3C765}" dt="2026-02-04T00:02:20.520" v="1550" actId="208"/>
          <ac:cxnSpMkLst>
            <pc:docMk/>
            <pc:sldMk cId="1498015722" sldId="261"/>
            <ac:cxnSpMk id="12" creationId="{D8AD9BFA-E0B3-AB5E-ADF2-43D61998C772}"/>
          </ac:cxnSpMkLst>
        </pc:cxnChg>
      </pc:sldChg>
      <pc:sldChg chg="addSp delSp modSp new mod">
        <pc:chgData name="Mitchell Fowler" userId="0c3d3d0c9a062725" providerId="LiveId" clId="{50F2C5C9-6B18-44BE-87E6-70F8E9E3C765}" dt="2026-02-06T16:23:54.787" v="1757" actId="2085"/>
        <pc:sldMkLst>
          <pc:docMk/>
          <pc:sldMk cId="4105931914" sldId="262"/>
        </pc:sldMkLst>
        <pc:spChg chg="add del mod">
          <ac:chgData name="Mitchell Fowler" userId="0c3d3d0c9a062725" providerId="LiveId" clId="{50F2C5C9-6B18-44BE-87E6-70F8E9E3C765}" dt="2026-02-06T16:21:15.317" v="1748" actId="1076"/>
          <ac:spMkLst>
            <pc:docMk/>
            <pc:sldMk cId="4105931914" sldId="262"/>
            <ac:spMk id="2" creationId="{5305AD15-F333-2341-B53F-BF1885A74092}"/>
          </ac:spMkLst>
        </pc:spChg>
        <pc:spChg chg="add mod">
          <ac:chgData name="Mitchell Fowler" userId="0c3d3d0c9a062725" providerId="LiveId" clId="{50F2C5C9-6B18-44BE-87E6-70F8E9E3C765}" dt="2026-02-06T16:21:15.317" v="1748" actId="1076"/>
          <ac:spMkLst>
            <pc:docMk/>
            <pc:sldMk cId="4105931914" sldId="262"/>
            <ac:spMk id="13" creationId="{3235D66E-5015-932C-FAA4-FD6DA49938F3}"/>
          </ac:spMkLst>
        </pc:spChg>
        <pc:spChg chg="add mod">
          <ac:chgData name="Mitchell Fowler" userId="0c3d3d0c9a062725" providerId="LiveId" clId="{50F2C5C9-6B18-44BE-87E6-70F8E9E3C765}" dt="2026-02-06T16:21:15.317" v="1748" actId="1076"/>
          <ac:spMkLst>
            <pc:docMk/>
            <pc:sldMk cId="4105931914" sldId="262"/>
            <ac:spMk id="14" creationId="{BE358E42-3AA1-324B-C810-BDC928B95AB9}"/>
          </ac:spMkLst>
        </pc:spChg>
        <pc:spChg chg="add mod">
          <ac:chgData name="Mitchell Fowler" userId="0c3d3d0c9a062725" providerId="LiveId" clId="{50F2C5C9-6B18-44BE-87E6-70F8E9E3C765}" dt="2026-02-06T16:01:01.491" v="1659" actId="20577"/>
          <ac:spMkLst>
            <pc:docMk/>
            <pc:sldMk cId="4105931914" sldId="262"/>
            <ac:spMk id="15" creationId="{D452FAFA-D122-DD4C-E323-A828BD096DDC}"/>
          </ac:spMkLst>
        </pc:spChg>
        <pc:spChg chg="add mod">
          <ac:chgData name="Mitchell Fowler" userId="0c3d3d0c9a062725" providerId="LiveId" clId="{50F2C5C9-6B18-44BE-87E6-70F8E9E3C765}" dt="2026-02-06T16:21:15.317" v="1748" actId="1076"/>
          <ac:spMkLst>
            <pc:docMk/>
            <pc:sldMk cId="4105931914" sldId="262"/>
            <ac:spMk id="19" creationId="{33B21583-66F6-8AD1-95EE-CFFFB7DEC5D9}"/>
          </ac:spMkLst>
        </pc:spChg>
        <pc:spChg chg="add mod">
          <ac:chgData name="Mitchell Fowler" userId="0c3d3d0c9a062725" providerId="LiveId" clId="{50F2C5C9-6B18-44BE-87E6-70F8E9E3C765}" dt="2026-02-06T16:21:15.317" v="1748" actId="1076"/>
          <ac:spMkLst>
            <pc:docMk/>
            <pc:sldMk cId="4105931914" sldId="262"/>
            <ac:spMk id="22" creationId="{C61CAE4C-FCFD-0456-DBC8-16427631AF65}"/>
          </ac:spMkLst>
        </pc:spChg>
        <pc:spChg chg="add mod">
          <ac:chgData name="Mitchell Fowler" userId="0c3d3d0c9a062725" providerId="LiveId" clId="{50F2C5C9-6B18-44BE-87E6-70F8E9E3C765}" dt="2026-02-06T16:21:15.317" v="1748" actId="1076"/>
          <ac:spMkLst>
            <pc:docMk/>
            <pc:sldMk cId="4105931914" sldId="262"/>
            <ac:spMk id="23" creationId="{130861B6-4B46-C663-4EC5-014CCEC1D52E}"/>
          </ac:spMkLst>
        </pc:spChg>
        <pc:spChg chg="add mod">
          <ac:chgData name="Mitchell Fowler" userId="0c3d3d0c9a062725" providerId="LiveId" clId="{50F2C5C9-6B18-44BE-87E6-70F8E9E3C765}" dt="2026-02-06T16:00:56.078" v="1658" actId="1076"/>
          <ac:spMkLst>
            <pc:docMk/>
            <pc:sldMk cId="4105931914" sldId="262"/>
            <ac:spMk id="25" creationId="{8B39EDE9-1E3A-697B-955B-C77D73BC624D}"/>
          </ac:spMkLst>
        </pc:spChg>
        <pc:spChg chg="add mod">
          <ac:chgData name="Mitchell Fowler" userId="0c3d3d0c9a062725" providerId="LiveId" clId="{50F2C5C9-6B18-44BE-87E6-70F8E9E3C765}" dt="2026-02-06T16:03:16.631" v="1699" actId="1076"/>
          <ac:spMkLst>
            <pc:docMk/>
            <pc:sldMk cId="4105931914" sldId="262"/>
            <ac:spMk id="32" creationId="{F9C92093-FFCF-F425-E204-52659CC13DAE}"/>
          </ac:spMkLst>
        </pc:spChg>
        <pc:spChg chg="add mod">
          <ac:chgData name="Mitchell Fowler" userId="0c3d3d0c9a062725" providerId="LiveId" clId="{50F2C5C9-6B18-44BE-87E6-70F8E9E3C765}" dt="2026-02-06T16:03:47.526" v="1704" actId="1076"/>
          <ac:spMkLst>
            <pc:docMk/>
            <pc:sldMk cId="4105931914" sldId="262"/>
            <ac:spMk id="36" creationId="{6756CB88-1147-66E8-A0D7-331EA52FDDD9}"/>
          </ac:spMkLst>
        </pc:spChg>
        <pc:spChg chg="add mod">
          <ac:chgData name="Mitchell Fowler" userId="0c3d3d0c9a062725" providerId="LiveId" clId="{50F2C5C9-6B18-44BE-87E6-70F8E9E3C765}" dt="2026-02-06T16:21:15.317" v="1748" actId="1076"/>
          <ac:spMkLst>
            <pc:docMk/>
            <pc:sldMk cId="4105931914" sldId="262"/>
            <ac:spMk id="37" creationId="{D4929A26-801C-8F96-9720-D49EDC79FA0D}"/>
          </ac:spMkLst>
        </pc:spChg>
        <pc:spChg chg="add mod">
          <ac:chgData name="Mitchell Fowler" userId="0c3d3d0c9a062725" providerId="LiveId" clId="{50F2C5C9-6B18-44BE-87E6-70F8E9E3C765}" dt="2026-02-06T16:21:15.317" v="1748" actId="1076"/>
          <ac:spMkLst>
            <pc:docMk/>
            <pc:sldMk cId="4105931914" sldId="262"/>
            <ac:spMk id="39" creationId="{3A5F911C-174B-AEB7-A017-3546E815D331}"/>
          </ac:spMkLst>
        </pc:spChg>
        <pc:spChg chg="add mod">
          <ac:chgData name="Mitchell Fowler" userId="0c3d3d0c9a062725" providerId="LiveId" clId="{50F2C5C9-6B18-44BE-87E6-70F8E9E3C765}" dt="2026-02-06T16:04:45.793" v="1728" actId="20577"/>
          <ac:spMkLst>
            <pc:docMk/>
            <pc:sldMk cId="4105931914" sldId="262"/>
            <ac:spMk id="40" creationId="{9870C1D2-09B9-5F69-7658-8CCBA94423FA}"/>
          </ac:spMkLst>
        </pc:spChg>
        <pc:spChg chg="add mod">
          <ac:chgData name="Mitchell Fowler" userId="0c3d3d0c9a062725" providerId="LiveId" clId="{50F2C5C9-6B18-44BE-87E6-70F8E9E3C765}" dt="2026-02-06T16:21:15.317" v="1748" actId="1076"/>
          <ac:spMkLst>
            <pc:docMk/>
            <pc:sldMk cId="4105931914" sldId="262"/>
            <ac:spMk id="41" creationId="{CB533CC9-F935-4688-F451-6AD7088F7DA7}"/>
          </ac:spMkLst>
        </pc:spChg>
        <pc:spChg chg="add mod">
          <ac:chgData name="Mitchell Fowler" userId="0c3d3d0c9a062725" providerId="LiveId" clId="{50F2C5C9-6B18-44BE-87E6-70F8E9E3C765}" dt="2026-02-06T16:21:15.317" v="1748" actId="1076"/>
          <ac:spMkLst>
            <pc:docMk/>
            <pc:sldMk cId="4105931914" sldId="262"/>
            <ac:spMk id="43" creationId="{903A6F37-08D0-1342-7348-2E455578FAAD}"/>
          </ac:spMkLst>
        </pc:spChg>
        <pc:spChg chg="add mod ord">
          <ac:chgData name="Mitchell Fowler" userId="0c3d3d0c9a062725" providerId="LiveId" clId="{50F2C5C9-6B18-44BE-87E6-70F8E9E3C765}" dt="2026-02-06T16:23:54.787" v="1757" actId="2085"/>
          <ac:spMkLst>
            <pc:docMk/>
            <pc:sldMk cId="4105931914" sldId="262"/>
            <ac:spMk id="44" creationId="{7A136106-5D38-1605-26BD-B0AF5C97E3E6}"/>
          </ac:spMkLst>
        </pc:spChg>
        <pc:cxnChg chg="add mod">
          <ac:chgData name="Mitchell Fowler" userId="0c3d3d0c9a062725" providerId="LiveId" clId="{50F2C5C9-6B18-44BE-87E6-70F8E9E3C765}" dt="2026-02-06T15:52:25.724" v="1566" actId="13822"/>
          <ac:cxnSpMkLst>
            <pc:docMk/>
            <pc:sldMk cId="4105931914" sldId="262"/>
            <ac:cxnSpMk id="4" creationId="{9B500AF6-1F1B-93B2-C779-DE2F2DE1E7F4}"/>
          </ac:cxnSpMkLst>
        </pc:cxnChg>
        <pc:cxnChg chg="add mod">
          <ac:chgData name="Mitchell Fowler" userId="0c3d3d0c9a062725" providerId="LiveId" clId="{50F2C5C9-6B18-44BE-87E6-70F8E9E3C765}" dt="2026-02-06T15:52:32.567" v="1569" actId="1076"/>
          <ac:cxnSpMkLst>
            <pc:docMk/>
            <pc:sldMk cId="4105931914" sldId="262"/>
            <ac:cxnSpMk id="9" creationId="{462565A1-5F2D-F407-EB6D-53AD7DA7A95E}"/>
          </ac:cxnSpMkLst>
        </pc:cxnChg>
        <pc:cxnChg chg="add mod">
          <ac:chgData name="Mitchell Fowler" userId="0c3d3d0c9a062725" providerId="LiveId" clId="{50F2C5C9-6B18-44BE-87E6-70F8E9E3C765}" dt="2026-02-06T15:53:02.300" v="1571" actId="208"/>
          <ac:cxnSpMkLst>
            <pc:docMk/>
            <pc:sldMk cId="4105931914" sldId="262"/>
            <ac:cxnSpMk id="12" creationId="{01954F6A-704B-055F-92AF-BFE5EB34EA7D}"/>
          </ac:cxnSpMkLst>
        </pc:cxnChg>
        <pc:cxnChg chg="add mod">
          <ac:chgData name="Mitchell Fowler" userId="0c3d3d0c9a062725" providerId="LiveId" clId="{50F2C5C9-6B18-44BE-87E6-70F8E9E3C765}" dt="2026-02-06T16:03:29.044" v="1701" actId="14100"/>
          <ac:cxnSpMkLst>
            <pc:docMk/>
            <pc:sldMk cId="4105931914" sldId="262"/>
            <ac:cxnSpMk id="17" creationId="{5C29CD66-105C-240F-F0B7-7DE6745FEDD6}"/>
          </ac:cxnSpMkLst>
        </pc:cxnChg>
        <pc:cxnChg chg="add mod">
          <ac:chgData name="Mitchell Fowler" userId="0c3d3d0c9a062725" providerId="LiveId" clId="{50F2C5C9-6B18-44BE-87E6-70F8E9E3C765}" dt="2026-02-06T16:00:23.588" v="1651" actId="1076"/>
          <ac:cxnSpMkLst>
            <pc:docMk/>
            <pc:sldMk cId="4105931914" sldId="262"/>
            <ac:cxnSpMk id="24" creationId="{AA292D31-D2C8-3C80-66B0-6681682B214B}"/>
          </ac:cxnSpMkLst>
        </pc:cxnChg>
        <pc:cxnChg chg="add mod">
          <ac:chgData name="Mitchell Fowler" userId="0c3d3d0c9a062725" providerId="LiveId" clId="{50F2C5C9-6B18-44BE-87E6-70F8E9E3C765}" dt="2026-02-06T16:00:50.940" v="1657" actId="1076"/>
          <ac:cxnSpMkLst>
            <pc:docMk/>
            <pc:sldMk cId="4105931914" sldId="262"/>
            <ac:cxnSpMk id="26" creationId="{8954AB6F-AE0D-F96F-E435-FB1ABE04FF36}"/>
          </ac:cxnSpMkLst>
        </pc:cxnChg>
        <pc:cxnChg chg="add mod">
          <ac:chgData name="Mitchell Fowler" userId="0c3d3d0c9a062725" providerId="LiveId" clId="{50F2C5C9-6B18-44BE-87E6-70F8E9E3C765}" dt="2026-02-06T16:01:36.189" v="1680" actId="14100"/>
          <ac:cxnSpMkLst>
            <pc:docMk/>
            <pc:sldMk cId="4105931914" sldId="262"/>
            <ac:cxnSpMk id="27" creationId="{74EEB237-6456-578B-4A47-17936C641B77}"/>
          </ac:cxnSpMkLst>
        </pc:cxnChg>
        <pc:cxnChg chg="add mod">
          <ac:chgData name="Mitchell Fowler" userId="0c3d3d0c9a062725" providerId="LiveId" clId="{50F2C5C9-6B18-44BE-87E6-70F8E9E3C765}" dt="2026-02-06T16:01:41.341" v="1682" actId="1076"/>
          <ac:cxnSpMkLst>
            <pc:docMk/>
            <pc:sldMk cId="4105931914" sldId="262"/>
            <ac:cxnSpMk id="30" creationId="{2286B748-256C-3E2E-7D79-0EED8A265ED0}"/>
          </ac:cxnSpMkLst>
        </pc:cxnChg>
        <pc:cxnChg chg="add mod">
          <ac:chgData name="Mitchell Fowler" userId="0c3d3d0c9a062725" providerId="LiveId" clId="{50F2C5C9-6B18-44BE-87E6-70F8E9E3C765}" dt="2026-02-06T16:01:48.041" v="1684" actId="1076"/>
          <ac:cxnSpMkLst>
            <pc:docMk/>
            <pc:sldMk cId="4105931914" sldId="262"/>
            <ac:cxnSpMk id="31" creationId="{4FD34D12-DC7F-BEC9-48BA-7F7C7E3B8049}"/>
          </ac:cxnSpMkLst>
        </pc:cxnChg>
        <pc:cxnChg chg="add mod">
          <ac:chgData name="Mitchell Fowler" userId="0c3d3d0c9a062725" providerId="LiveId" clId="{50F2C5C9-6B18-44BE-87E6-70F8E9E3C765}" dt="2026-02-06T16:03:43.876" v="1703" actId="1076"/>
          <ac:cxnSpMkLst>
            <pc:docMk/>
            <pc:sldMk cId="4105931914" sldId="262"/>
            <ac:cxnSpMk id="35" creationId="{AE451E40-AAF5-6DE5-CE97-A24449D58CD9}"/>
          </ac:cxnSpMkLst>
        </pc:cxnChg>
        <pc:cxnChg chg="add mod">
          <ac:chgData name="Mitchell Fowler" userId="0c3d3d0c9a062725" providerId="LiveId" clId="{50F2C5C9-6B18-44BE-87E6-70F8E9E3C765}" dt="2026-02-06T16:04:18.059" v="1712" actId="1076"/>
          <ac:cxnSpMkLst>
            <pc:docMk/>
            <pc:sldMk cId="4105931914" sldId="262"/>
            <ac:cxnSpMk id="38" creationId="{FE11E23B-4701-DF72-22E3-7E1CBC6E0309}"/>
          </ac:cxnSpMkLst>
        </pc:cxnChg>
      </pc:sldChg>
      <pc:sldChg chg="addSp delSp modSp add mod">
        <pc:chgData name="Mitchell Fowler" userId="0c3d3d0c9a062725" providerId="LiveId" clId="{50F2C5C9-6B18-44BE-87E6-70F8E9E3C765}" dt="2026-02-10T16:43:34.121" v="1772" actId="166"/>
        <pc:sldMkLst>
          <pc:docMk/>
          <pc:sldMk cId="995166655" sldId="263"/>
        </pc:sldMkLst>
        <pc:spChg chg="mod">
          <ac:chgData name="Mitchell Fowler" userId="0c3d3d0c9a062725" providerId="LiveId" clId="{50F2C5C9-6B18-44BE-87E6-70F8E9E3C765}" dt="2026-02-10T16:41:51.609" v="1763" actId="14100"/>
          <ac:spMkLst>
            <pc:docMk/>
            <pc:sldMk cId="995166655" sldId="263"/>
            <ac:spMk id="10" creationId="{D344E69D-82A4-80CF-4C3F-E1EB34889F5B}"/>
          </ac:spMkLst>
        </pc:spChg>
        <pc:spChg chg="del">
          <ac:chgData name="Mitchell Fowler" userId="0c3d3d0c9a062725" providerId="LiveId" clId="{50F2C5C9-6B18-44BE-87E6-70F8E9E3C765}" dt="2026-02-10T16:41:24.788" v="1759" actId="478"/>
          <ac:spMkLst>
            <pc:docMk/>
            <pc:sldMk cId="995166655" sldId="263"/>
            <ac:spMk id="33" creationId="{D889DFDD-4889-D942-54A7-42742B857B52}"/>
          </ac:spMkLst>
        </pc:spChg>
        <pc:cxnChg chg="ord">
          <ac:chgData name="Mitchell Fowler" userId="0c3d3d0c9a062725" providerId="LiveId" clId="{50F2C5C9-6B18-44BE-87E6-70F8E9E3C765}" dt="2026-02-10T16:43:34.121" v="1772" actId="166"/>
          <ac:cxnSpMkLst>
            <pc:docMk/>
            <pc:sldMk cId="995166655" sldId="263"/>
            <ac:cxnSpMk id="11" creationId="{6ABE27EA-1DEE-4744-FC2C-BB5B4AC4532C}"/>
          </ac:cxnSpMkLst>
        </pc:cxnChg>
        <pc:cxnChg chg="add del mod">
          <ac:chgData name="Mitchell Fowler" userId="0c3d3d0c9a062725" providerId="LiveId" clId="{50F2C5C9-6B18-44BE-87E6-70F8E9E3C765}" dt="2026-02-10T16:43:28.732" v="1770" actId="478"/>
          <ac:cxnSpMkLst>
            <pc:docMk/>
            <pc:sldMk cId="995166655" sldId="263"/>
            <ac:cxnSpMk id="13" creationId="{25FE3033-7446-29B9-FE5B-693CCA0861A9}"/>
          </ac:cxnSpMkLst>
        </pc:cxnChg>
        <pc:cxnChg chg="add mod">
          <ac:chgData name="Mitchell Fowler" userId="0c3d3d0c9a062725" providerId="LiveId" clId="{50F2C5C9-6B18-44BE-87E6-70F8E9E3C765}" dt="2026-02-10T16:43:29.120" v="1771"/>
          <ac:cxnSpMkLst>
            <pc:docMk/>
            <pc:sldMk cId="995166655" sldId="263"/>
            <ac:cxnSpMk id="14" creationId="{5EF756F0-E4D5-2482-6C35-670DD17D04A9}"/>
          </ac:cxnSpMkLst>
        </pc:cxnChg>
        <pc:cxnChg chg="del">
          <ac:chgData name="Mitchell Fowler" userId="0c3d3d0c9a062725" providerId="LiveId" clId="{50F2C5C9-6B18-44BE-87E6-70F8E9E3C765}" dt="2026-02-10T16:41:27.734" v="1760" actId="478"/>
          <ac:cxnSpMkLst>
            <pc:docMk/>
            <pc:sldMk cId="995166655" sldId="263"/>
            <ac:cxnSpMk id="32" creationId="{F66759F3-A917-4664-469F-9F55262B9425}"/>
          </ac:cxnSpMkLst>
        </pc:cxnChg>
      </pc:sldChg>
      <pc:sldChg chg="addSp delSp modSp add mod">
        <pc:chgData name="Mitchell Fowler" userId="0c3d3d0c9a062725" providerId="LiveId" clId="{50F2C5C9-6B18-44BE-87E6-70F8E9E3C765}" dt="2026-02-10T17:26:05.759" v="2041" actId="20577"/>
        <pc:sldMkLst>
          <pc:docMk/>
          <pc:sldMk cId="2811656639" sldId="264"/>
        </pc:sldMkLst>
        <pc:spChg chg="del topLvl">
          <ac:chgData name="Mitchell Fowler" userId="0c3d3d0c9a062725" providerId="LiveId" clId="{50F2C5C9-6B18-44BE-87E6-70F8E9E3C765}" dt="2026-02-10T17:11:43.544" v="1831" actId="478"/>
          <ac:spMkLst>
            <pc:docMk/>
            <pc:sldMk cId="2811656639" sldId="264"/>
            <ac:spMk id="3" creationId="{C6C152B4-306B-EB8B-9493-08B190779294}"/>
          </ac:spMkLst>
        </pc:spChg>
        <pc:spChg chg="mod topLvl">
          <ac:chgData name="Mitchell Fowler" userId="0c3d3d0c9a062725" providerId="LiveId" clId="{50F2C5C9-6B18-44BE-87E6-70F8E9E3C765}" dt="2026-02-10T17:21:22.530" v="1938" actId="1038"/>
          <ac:spMkLst>
            <pc:docMk/>
            <pc:sldMk cId="2811656639" sldId="264"/>
            <ac:spMk id="4" creationId="{97C73727-ADD2-1229-6EEA-B81E212925E4}"/>
          </ac:spMkLst>
        </pc:spChg>
        <pc:spChg chg="del">
          <ac:chgData name="Mitchell Fowler" userId="0c3d3d0c9a062725" providerId="LiveId" clId="{50F2C5C9-6B18-44BE-87E6-70F8E9E3C765}" dt="2026-02-10T17:11:40.901" v="1830" actId="478"/>
          <ac:spMkLst>
            <pc:docMk/>
            <pc:sldMk cId="2811656639" sldId="264"/>
            <ac:spMk id="5" creationId="{99A517EC-0DE0-6403-709A-D15947793879}"/>
          </ac:spMkLst>
        </pc:spChg>
        <pc:spChg chg="del">
          <ac:chgData name="Mitchell Fowler" userId="0c3d3d0c9a062725" providerId="LiveId" clId="{50F2C5C9-6B18-44BE-87E6-70F8E9E3C765}" dt="2026-02-10T17:09:20.117" v="1777" actId="478"/>
          <ac:spMkLst>
            <pc:docMk/>
            <pc:sldMk cId="2811656639" sldId="264"/>
            <ac:spMk id="6" creationId="{ECD59C5E-3C6B-B879-815D-9CDDF1A8DB32}"/>
          </ac:spMkLst>
        </pc:spChg>
        <pc:spChg chg="del">
          <ac:chgData name="Mitchell Fowler" userId="0c3d3d0c9a062725" providerId="LiveId" clId="{50F2C5C9-6B18-44BE-87E6-70F8E9E3C765}" dt="2026-02-10T17:09:21.042" v="1778" actId="478"/>
          <ac:spMkLst>
            <pc:docMk/>
            <pc:sldMk cId="2811656639" sldId="264"/>
            <ac:spMk id="7" creationId="{43DCCD2F-2A14-CC12-5450-D6375F5A3BA9}"/>
          </ac:spMkLst>
        </pc:spChg>
        <pc:spChg chg="del">
          <ac:chgData name="Mitchell Fowler" userId="0c3d3d0c9a062725" providerId="LiveId" clId="{50F2C5C9-6B18-44BE-87E6-70F8E9E3C765}" dt="2026-02-10T17:09:19.056" v="1776" actId="478"/>
          <ac:spMkLst>
            <pc:docMk/>
            <pc:sldMk cId="2811656639" sldId="264"/>
            <ac:spMk id="8" creationId="{B6D7996C-4B15-9563-7386-BCD7B66957C5}"/>
          </ac:spMkLst>
        </pc:spChg>
        <pc:spChg chg="mod ord">
          <ac:chgData name="Mitchell Fowler" userId="0c3d3d0c9a062725" providerId="LiveId" clId="{50F2C5C9-6B18-44BE-87E6-70F8E9E3C765}" dt="2026-02-10T17:23:38.277" v="1998" actId="1076"/>
          <ac:spMkLst>
            <pc:docMk/>
            <pc:sldMk cId="2811656639" sldId="264"/>
            <ac:spMk id="10" creationId="{D00876E6-6228-1906-1DE1-AD13606F3143}"/>
          </ac:spMkLst>
        </pc:spChg>
        <pc:spChg chg="mod">
          <ac:chgData name="Mitchell Fowler" userId="0c3d3d0c9a062725" providerId="LiveId" clId="{50F2C5C9-6B18-44BE-87E6-70F8E9E3C765}" dt="2026-02-10T17:21:22.530" v="1938" actId="1038"/>
          <ac:spMkLst>
            <pc:docMk/>
            <pc:sldMk cId="2811656639" sldId="264"/>
            <ac:spMk id="12" creationId="{52DF3CBC-E7B8-B9A9-0B5E-9C0F1DA577D1}"/>
          </ac:spMkLst>
        </pc:spChg>
        <pc:spChg chg="add mod">
          <ac:chgData name="Mitchell Fowler" userId="0c3d3d0c9a062725" providerId="LiveId" clId="{50F2C5C9-6B18-44BE-87E6-70F8E9E3C765}" dt="2026-02-10T17:25:02.492" v="2026" actId="1036"/>
          <ac:spMkLst>
            <pc:docMk/>
            <pc:sldMk cId="2811656639" sldId="264"/>
            <ac:spMk id="24" creationId="{7BEBFAC0-0995-F8D0-BC3C-162CCF10C515}"/>
          </ac:spMkLst>
        </pc:spChg>
        <pc:spChg chg="add mod">
          <ac:chgData name="Mitchell Fowler" userId="0c3d3d0c9a062725" providerId="LiveId" clId="{50F2C5C9-6B18-44BE-87E6-70F8E9E3C765}" dt="2026-02-10T17:25:02.492" v="2026" actId="1036"/>
          <ac:spMkLst>
            <pc:docMk/>
            <pc:sldMk cId="2811656639" sldId="264"/>
            <ac:spMk id="25" creationId="{F372DCD9-EC47-4367-CA04-144BE0815976}"/>
          </ac:spMkLst>
        </pc:spChg>
        <pc:spChg chg="del">
          <ac:chgData name="Mitchell Fowler" userId="0c3d3d0c9a062725" providerId="LiveId" clId="{50F2C5C9-6B18-44BE-87E6-70F8E9E3C765}" dt="2026-02-10T17:09:13.550" v="1774" actId="478"/>
          <ac:spMkLst>
            <pc:docMk/>
            <pc:sldMk cId="2811656639" sldId="264"/>
            <ac:spMk id="28" creationId="{146DF9E7-7E7A-BCB9-8968-6B067A8F42EC}"/>
          </ac:spMkLst>
        </pc:spChg>
        <pc:spChg chg="mod">
          <ac:chgData name="Mitchell Fowler" userId="0c3d3d0c9a062725" providerId="LiveId" clId="{50F2C5C9-6B18-44BE-87E6-70F8E9E3C765}" dt="2026-02-10T17:21:22.530" v="1938" actId="1038"/>
          <ac:spMkLst>
            <pc:docMk/>
            <pc:sldMk cId="2811656639" sldId="264"/>
            <ac:spMk id="30" creationId="{F16D1DC0-CCC0-84F7-CDF0-93EA2000A20B}"/>
          </ac:spMkLst>
        </pc:spChg>
        <pc:spChg chg="add del mod">
          <ac:chgData name="Mitchell Fowler" userId="0c3d3d0c9a062725" providerId="LiveId" clId="{50F2C5C9-6B18-44BE-87E6-70F8E9E3C765}" dt="2026-02-10T17:22:41.857" v="1946" actId="478"/>
          <ac:spMkLst>
            <pc:docMk/>
            <pc:sldMk cId="2811656639" sldId="264"/>
            <ac:spMk id="34" creationId="{1035C739-597F-633B-EB0C-62F609FB48C0}"/>
          </ac:spMkLst>
        </pc:spChg>
        <pc:spChg chg="add del mod">
          <ac:chgData name="Mitchell Fowler" userId="0c3d3d0c9a062725" providerId="LiveId" clId="{50F2C5C9-6B18-44BE-87E6-70F8E9E3C765}" dt="2026-02-10T17:21:31.883" v="1941" actId="478"/>
          <ac:spMkLst>
            <pc:docMk/>
            <pc:sldMk cId="2811656639" sldId="264"/>
            <ac:spMk id="35" creationId="{5E31BEA1-9AE9-99FA-5E4B-10E0D565A24C}"/>
          </ac:spMkLst>
        </pc:spChg>
        <pc:spChg chg="add del mod">
          <ac:chgData name="Mitchell Fowler" userId="0c3d3d0c9a062725" providerId="LiveId" clId="{50F2C5C9-6B18-44BE-87E6-70F8E9E3C765}" dt="2026-02-10T17:21:57.607" v="1942" actId="478"/>
          <ac:spMkLst>
            <pc:docMk/>
            <pc:sldMk cId="2811656639" sldId="264"/>
            <ac:spMk id="39" creationId="{30FC54C1-DBAF-515A-8046-922D7105ED7F}"/>
          </ac:spMkLst>
        </pc:spChg>
        <pc:spChg chg="del">
          <ac:chgData name="Mitchell Fowler" userId="0c3d3d0c9a062725" providerId="LiveId" clId="{50F2C5C9-6B18-44BE-87E6-70F8E9E3C765}" dt="2026-02-10T17:21:57.607" v="1942" actId="478"/>
          <ac:spMkLst>
            <pc:docMk/>
            <pc:sldMk cId="2811656639" sldId="264"/>
            <ac:spMk id="40" creationId="{047A201C-4AF1-0C7C-381D-1FC8F7FC832E}"/>
          </ac:spMkLst>
        </pc:spChg>
        <pc:spChg chg="add del mod">
          <ac:chgData name="Mitchell Fowler" userId="0c3d3d0c9a062725" providerId="LiveId" clId="{50F2C5C9-6B18-44BE-87E6-70F8E9E3C765}" dt="2026-02-10T17:21:57.607" v="1942" actId="478"/>
          <ac:spMkLst>
            <pc:docMk/>
            <pc:sldMk cId="2811656639" sldId="264"/>
            <ac:spMk id="41" creationId="{E2B832D5-C1E2-8DDD-F066-9B0FFA879EB1}"/>
          </ac:spMkLst>
        </pc:spChg>
        <pc:spChg chg="add mod">
          <ac:chgData name="Mitchell Fowler" userId="0c3d3d0c9a062725" providerId="LiveId" clId="{50F2C5C9-6B18-44BE-87E6-70F8E9E3C765}" dt="2026-02-10T17:25:02.492" v="2026" actId="1036"/>
          <ac:spMkLst>
            <pc:docMk/>
            <pc:sldMk cId="2811656639" sldId="264"/>
            <ac:spMk id="43" creationId="{1BBB97A5-0954-6D32-358B-024BEAF89F76}"/>
          </ac:spMkLst>
        </pc:spChg>
        <pc:spChg chg="add del mod">
          <ac:chgData name="Mitchell Fowler" userId="0c3d3d0c9a062725" providerId="LiveId" clId="{50F2C5C9-6B18-44BE-87E6-70F8E9E3C765}" dt="2026-02-10T17:21:57.607" v="1942" actId="478"/>
          <ac:spMkLst>
            <pc:docMk/>
            <pc:sldMk cId="2811656639" sldId="264"/>
            <ac:spMk id="44" creationId="{40E116C3-4121-9FDC-2EA2-D3AABDCB606C}"/>
          </ac:spMkLst>
        </pc:spChg>
        <pc:spChg chg="del">
          <ac:chgData name="Mitchell Fowler" userId="0c3d3d0c9a062725" providerId="LiveId" clId="{50F2C5C9-6B18-44BE-87E6-70F8E9E3C765}" dt="2026-02-10T17:21:57.607" v="1942" actId="478"/>
          <ac:spMkLst>
            <pc:docMk/>
            <pc:sldMk cId="2811656639" sldId="264"/>
            <ac:spMk id="45" creationId="{473B8EDD-19D3-BD89-4860-8653F378A385}"/>
          </ac:spMkLst>
        </pc:spChg>
        <pc:spChg chg="del">
          <ac:chgData name="Mitchell Fowler" userId="0c3d3d0c9a062725" providerId="LiveId" clId="{50F2C5C9-6B18-44BE-87E6-70F8E9E3C765}" dt="2026-02-10T17:21:57.607" v="1942" actId="478"/>
          <ac:spMkLst>
            <pc:docMk/>
            <pc:sldMk cId="2811656639" sldId="264"/>
            <ac:spMk id="47" creationId="{6F25C634-75FE-7B5D-84AB-DB977AFE6880}"/>
          </ac:spMkLst>
        </pc:spChg>
        <pc:spChg chg="mod">
          <ac:chgData name="Mitchell Fowler" userId="0c3d3d0c9a062725" providerId="LiveId" clId="{50F2C5C9-6B18-44BE-87E6-70F8E9E3C765}" dt="2026-02-10T17:25:02.492" v="2026" actId="1036"/>
          <ac:spMkLst>
            <pc:docMk/>
            <pc:sldMk cId="2811656639" sldId="264"/>
            <ac:spMk id="52" creationId="{585BA309-9327-23D0-C2D4-BDCA64F7FDB3}"/>
          </ac:spMkLst>
        </pc:spChg>
        <pc:spChg chg="mod">
          <ac:chgData name="Mitchell Fowler" userId="0c3d3d0c9a062725" providerId="LiveId" clId="{50F2C5C9-6B18-44BE-87E6-70F8E9E3C765}" dt="2026-02-10T17:25:02.492" v="2026" actId="1036"/>
          <ac:spMkLst>
            <pc:docMk/>
            <pc:sldMk cId="2811656639" sldId="264"/>
            <ac:spMk id="54" creationId="{35E38BB3-4E71-8206-C244-0E03D3E8B57E}"/>
          </ac:spMkLst>
        </pc:spChg>
        <pc:spChg chg="add mod">
          <ac:chgData name="Mitchell Fowler" userId="0c3d3d0c9a062725" providerId="LiveId" clId="{50F2C5C9-6B18-44BE-87E6-70F8E9E3C765}" dt="2026-02-10T17:25:02.492" v="2026" actId="1036"/>
          <ac:spMkLst>
            <pc:docMk/>
            <pc:sldMk cId="2811656639" sldId="264"/>
            <ac:spMk id="55" creationId="{FECD3F2F-4072-C4AE-EBD4-2CDE89890597}"/>
          </ac:spMkLst>
        </pc:spChg>
        <pc:spChg chg="add del mod">
          <ac:chgData name="Mitchell Fowler" userId="0c3d3d0c9a062725" providerId="LiveId" clId="{50F2C5C9-6B18-44BE-87E6-70F8E9E3C765}" dt="2026-02-10T17:22:05.152" v="1945" actId="478"/>
          <ac:spMkLst>
            <pc:docMk/>
            <pc:sldMk cId="2811656639" sldId="264"/>
            <ac:spMk id="57" creationId="{DE9C4A5A-5F12-4261-2CFA-9455E16908DD}"/>
          </ac:spMkLst>
        </pc:spChg>
        <pc:spChg chg="add del mod">
          <ac:chgData name="Mitchell Fowler" userId="0c3d3d0c9a062725" providerId="LiveId" clId="{50F2C5C9-6B18-44BE-87E6-70F8E9E3C765}" dt="2026-02-10T17:22:02.895" v="1943" actId="478"/>
          <ac:spMkLst>
            <pc:docMk/>
            <pc:sldMk cId="2811656639" sldId="264"/>
            <ac:spMk id="58" creationId="{364DD047-1B61-AE88-7367-FA65D1FD98DB}"/>
          </ac:spMkLst>
        </pc:spChg>
        <pc:spChg chg="del">
          <ac:chgData name="Mitchell Fowler" userId="0c3d3d0c9a062725" providerId="LiveId" clId="{50F2C5C9-6B18-44BE-87E6-70F8E9E3C765}" dt="2026-02-10T17:21:57.607" v="1942" actId="478"/>
          <ac:spMkLst>
            <pc:docMk/>
            <pc:sldMk cId="2811656639" sldId="264"/>
            <ac:spMk id="59" creationId="{CF36A773-9155-7319-5CA4-0FBA3DF47B59}"/>
          </ac:spMkLst>
        </pc:spChg>
        <pc:spChg chg="add del mod">
          <ac:chgData name="Mitchell Fowler" userId="0c3d3d0c9a062725" providerId="LiveId" clId="{50F2C5C9-6B18-44BE-87E6-70F8E9E3C765}" dt="2026-02-10T17:21:57.607" v="1942" actId="478"/>
          <ac:spMkLst>
            <pc:docMk/>
            <pc:sldMk cId="2811656639" sldId="264"/>
            <ac:spMk id="60" creationId="{9EAC1285-D3BF-74AB-DB6D-014ACD2489D6}"/>
          </ac:spMkLst>
        </pc:spChg>
        <pc:spChg chg="add mod">
          <ac:chgData name="Mitchell Fowler" userId="0c3d3d0c9a062725" providerId="LiveId" clId="{50F2C5C9-6B18-44BE-87E6-70F8E9E3C765}" dt="2026-02-10T17:25:02.492" v="2026" actId="1036"/>
          <ac:spMkLst>
            <pc:docMk/>
            <pc:sldMk cId="2811656639" sldId="264"/>
            <ac:spMk id="61" creationId="{D9D092C0-F157-781E-DD06-66BD62C7E3D9}"/>
          </ac:spMkLst>
        </pc:spChg>
        <pc:spChg chg="add mod">
          <ac:chgData name="Mitchell Fowler" userId="0c3d3d0c9a062725" providerId="LiveId" clId="{50F2C5C9-6B18-44BE-87E6-70F8E9E3C765}" dt="2026-02-10T17:26:05.759" v="2041" actId="20577"/>
          <ac:spMkLst>
            <pc:docMk/>
            <pc:sldMk cId="2811656639" sldId="264"/>
            <ac:spMk id="62" creationId="{76E9C603-BAE0-4DAE-6A64-19295949BBF7}"/>
          </ac:spMkLst>
        </pc:spChg>
        <pc:spChg chg="add mod">
          <ac:chgData name="Mitchell Fowler" userId="0c3d3d0c9a062725" providerId="LiveId" clId="{50F2C5C9-6B18-44BE-87E6-70F8E9E3C765}" dt="2026-02-10T17:25:41.042" v="2028" actId="208"/>
          <ac:spMkLst>
            <pc:docMk/>
            <pc:sldMk cId="2811656639" sldId="264"/>
            <ac:spMk id="67" creationId="{2C77CB1A-60A9-62CC-0112-574119E892D4}"/>
          </ac:spMkLst>
        </pc:spChg>
        <pc:grpChg chg="del">
          <ac:chgData name="Mitchell Fowler" userId="0c3d3d0c9a062725" providerId="LiveId" clId="{50F2C5C9-6B18-44BE-87E6-70F8E9E3C765}" dt="2026-02-10T17:11:43.544" v="1831" actId="478"/>
          <ac:grpSpMkLst>
            <pc:docMk/>
            <pc:sldMk cId="2811656639" sldId="264"/>
            <ac:grpSpMk id="2" creationId="{EE9E7D83-2DB5-C152-931D-125A9AE77645}"/>
          </ac:grpSpMkLst>
        </pc:grpChg>
        <pc:cxnChg chg="del">
          <ac:chgData name="Mitchell Fowler" userId="0c3d3d0c9a062725" providerId="LiveId" clId="{50F2C5C9-6B18-44BE-87E6-70F8E9E3C765}" dt="2026-02-10T17:09:18.348" v="1775" actId="478"/>
          <ac:cxnSpMkLst>
            <pc:docMk/>
            <pc:sldMk cId="2811656639" sldId="264"/>
            <ac:cxnSpMk id="9" creationId="{CC3C56A1-EFD9-A1FD-238F-6190466F632B}"/>
          </ac:cxnSpMkLst>
        </pc:cxnChg>
        <pc:cxnChg chg="del">
          <ac:chgData name="Mitchell Fowler" userId="0c3d3d0c9a062725" providerId="LiveId" clId="{50F2C5C9-6B18-44BE-87E6-70F8E9E3C765}" dt="2026-02-10T17:09:23.051" v="1779" actId="478"/>
          <ac:cxnSpMkLst>
            <pc:docMk/>
            <pc:sldMk cId="2811656639" sldId="264"/>
            <ac:cxnSpMk id="14" creationId="{B89C5447-CA96-B349-7C07-8B850AEBE884}"/>
          </ac:cxnSpMkLst>
        </pc:cxnChg>
        <pc:cxnChg chg="add mod">
          <ac:chgData name="Mitchell Fowler" userId="0c3d3d0c9a062725" providerId="LiveId" clId="{50F2C5C9-6B18-44BE-87E6-70F8E9E3C765}" dt="2026-02-10T17:21:22.530" v="1938" actId="1038"/>
          <ac:cxnSpMkLst>
            <pc:docMk/>
            <pc:sldMk cId="2811656639" sldId="264"/>
            <ac:cxnSpMk id="15" creationId="{EDF1D682-9CC9-676B-6D9C-2EDEE2AF4E2F}"/>
          </ac:cxnSpMkLst>
        </pc:cxnChg>
        <pc:cxnChg chg="add mod ord">
          <ac:chgData name="Mitchell Fowler" userId="0c3d3d0c9a062725" providerId="LiveId" clId="{50F2C5C9-6B18-44BE-87E6-70F8E9E3C765}" dt="2026-02-10T17:21:22.530" v="1938" actId="1038"/>
          <ac:cxnSpMkLst>
            <pc:docMk/>
            <pc:sldMk cId="2811656639" sldId="264"/>
            <ac:cxnSpMk id="21" creationId="{2D4D3927-33BD-4D69-F2D3-02C30D1E275D}"/>
          </ac:cxnSpMkLst>
        </pc:cxnChg>
        <pc:cxnChg chg="add mod ord">
          <ac:chgData name="Mitchell Fowler" userId="0c3d3d0c9a062725" providerId="LiveId" clId="{50F2C5C9-6B18-44BE-87E6-70F8E9E3C765}" dt="2026-02-10T17:21:22.530" v="1938" actId="1038"/>
          <ac:cxnSpMkLst>
            <pc:docMk/>
            <pc:sldMk cId="2811656639" sldId="264"/>
            <ac:cxnSpMk id="22" creationId="{00F2A9C7-8686-9E70-2AB2-DDCE6C90FF63}"/>
          </ac:cxnSpMkLst>
        </pc:cxnChg>
        <pc:cxnChg chg="add mod">
          <ac:chgData name="Mitchell Fowler" userId="0c3d3d0c9a062725" providerId="LiveId" clId="{50F2C5C9-6B18-44BE-87E6-70F8E9E3C765}" dt="2026-02-10T17:25:02.492" v="2026" actId="1036"/>
          <ac:cxnSpMkLst>
            <pc:docMk/>
            <pc:sldMk cId="2811656639" sldId="264"/>
            <ac:cxnSpMk id="23" creationId="{945A76D2-284D-3FC3-DE9A-3A038CF9567B}"/>
          </ac:cxnSpMkLst>
        </pc:cxnChg>
        <pc:cxnChg chg="mod">
          <ac:chgData name="Mitchell Fowler" userId="0c3d3d0c9a062725" providerId="LiveId" clId="{50F2C5C9-6B18-44BE-87E6-70F8E9E3C765}" dt="2026-02-10T17:21:22.530" v="1938" actId="1038"/>
          <ac:cxnSpMkLst>
            <pc:docMk/>
            <pc:sldMk cId="2811656639" sldId="264"/>
            <ac:cxnSpMk id="29" creationId="{2261474E-2565-3FDD-C0F5-B1FB09E88EE6}"/>
          </ac:cxnSpMkLst>
        </pc:cxnChg>
        <pc:cxnChg chg="mod">
          <ac:chgData name="Mitchell Fowler" userId="0c3d3d0c9a062725" providerId="LiveId" clId="{50F2C5C9-6B18-44BE-87E6-70F8E9E3C765}" dt="2026-02-10T17:12:43.875" v="1838" actId="14100"/>
          <ac:cxnSpMkLst>
            <pc:docMk/>
            <pc:sldMk cId="2811656639" sldId="264"/>
            <ac:cxnSpMk id="31" creationId="{6BBD5C8D-AE1C-94A7-AAD5-A681268429B6}"/>
          </ac:cxnSpMkLst>
        </pc:cxnChg>
        <pc:cxnChg chg="del">
          <ac:chgData name="Mitchell Fowler" userId="0c3d3d0c9a062725" providerId="LiveId" clId="{50F2C5C9-6B18-44BE-87E6-70F8E9E3C765}" dt="2026-02-10T17:21:57.607" v="1942" actId="478"/>
          <ac:cxnSpMkLst>
            <pc:docMk/>
            <pc:sldMk cId="2811656639" sldId="264"/>
            <ac:cxnSpMk id="36" creationId="{D2F51DA9-7D2F-0E72-2056-1C9FF948A2DC}"/>
          </ac:cxnSpMkLst>
        </pc:cxnChg>
        <pc:cxnChg chg="mod">
          <ac:chgData name="Mitchell Fowler" userId="0c3d3d0c9a062725" providerId="LiveId" clId="{50F2C5C9-6B18-44BE-87E6-70F8E9E3C765}" dt="2026-02-10T17:24:26.465" v="2009" actId="14100"/>
          <ac:cxnSpMkLst>
            <pc:docMk/>
            <pc:sldMk cId="2811656639" sldId="264"/>
            <ac:cxnSpMk id="42" creationId="{540434D9-C003-F6EB-9F90-C877E4B7EA33}"/>
          </ac:cxnSpMkLst>
        </pc:cxnChg>
        <pc:cxnChg chg="del">
          <ac:chgData name="Mitchell Fowler" userId="0c3d3d0c9a062725" providerId="LiveId" clId="{50F2C5C9-6B18-44BE-87E6-70F8E9E3C765}" dt="2026-02-10T17:21:57.607" v="1942" actId="478"/>
          <ac:cxnSpMkLst>
            <pc:docMk/>
            <pc:sldMk cId="2811656639" sldId="264"/>
            <ac:cxnSpMk id="46" creationId="{4E3B298F-4819-7450-DB68-C79D59B9225A}"/>
          </ac:cxnSpMkLst>
        </pc:cxnChg>
        <pc:cxnChg chg="mod">
          <ac:chgData name="Mitchell Fowler" userId="0c3d3d0c9a062725" providerId="LiveId" clId="{50F2C5C9-6B18-44BE-87E6-70F8E9E3C765}" dt="2026-02-10T17:25:02.492" v="2026" actId="1036"/>
          <ac:cxnSpMkLst>
            <pc:docMk/>
            <pc:sldMk cId="2811656639" sldId="264"/>
            <ac:cxnSpMk id="53" creationId="{681C3BCE-B4A8-1DF3-C15A-1A84FD4766C4}"/>
          </ac:cxnSpMkLst>
        </pc:cxnChg>
        <pc:cxnChg chg="del">
          <ac:chgData name="Mitchell Fowler" userId="0c3d3d0c9a062725" providerId="LiveId" clId="{50F2C5C9-6B18-44BE-87E6-70F8E9E3C765}" dt="2026-02-10T17:22:04.006" v="1944" actId="478"/>
          <ac:cxnSpMkLst>
            <pc:docMk/>
            <pc:sldMk cId="2811656639" sldId="264"/>
            <ac:cxnSpMk id="56" creationId="{8FAE1E68-D899-BC21-BBEF-410616086B91}"/>
          </ac:cxnSpMkLst>
        </pc:cxnChg>
      </pc:sldChg>
      <pc:sldChg chg="addSp delSp modSp new del mod">
        <pc:chgData name="Mitchell Fowler" userId="0c3d3d0c9a062725" providerId="LiveId" clId="{50F2C5C9-6B18-44BE-87E6-70F8E9E3C765}" dt="2026-02-10T22:14:51.796" v="2046" actId="47"/>
        <pc:sldMkLst>
          <pc:docMk/>
          <pc:sldMk cId="3497851461" sldId="265"/>
        </pc:sldMkLst>
        <pc:picChg chg="add del mod">
          <ac:chgData name="Mitchell Fowler" userId="0c3d3d0c9a062725" providerId="LiveId" clId="{50F2C5C9-6B18-44BE-87E6-70F8E9E3C765}" dt="2026-02-10T21:37:56.666" v="2045" actId="478"/>
          <ac:picMkLst>
            <pc:docMk/>
            <pc:sldMk cId="3497851461" sldId="265"/>
            <ac:picMk id="3" creationId="{16362F54-1D08-4A37-9050-4DB0577A70FA}"/>
          </ac:picMkLst>
        </pc:picChg>
      </pc:sldChg>
      <pc:sldChg chg="delSp add del mod delAnim">
        <pc:chgData name="Mitchell Fowler" userId="0c3d3d0c9a062725" providerId="LiveId" clId="{50F2C5C9-6B18-44BE-87E6-70F8E9E3C765}" dt="2026-02-11T05:33:03.432" v="2059" actId="478"/>
        <pc:sldMkLst>
          <pc:docMk/>
          <pc:sldMk cId="1191068534" sldId="519"/>
        </pc:sldMkLst>
        <pc:spChg chg="del">
          <ac:chgData name="Mitchell Fowler" userId="0c3d3d0c9a062725" providerId="LiveId" clId="{50F2C5C9-6B18-44BE-87E6-70F8E9E3C765}" dt="2026-02-11T05:33:02.520" v="2058" actId="478"/>
          <ac:spMkLst>
            <pc:docMk/>
            <pc:sldMk cId="1191068534" sldId="519"/>
            <ac:spMk id="31" creationId="{1D3B8AE4-E6F4-3BE2-2D8B-6E3EA8B1A3F6}"/>
          </ac:spMkLst>
        </pc:spChg>
        <pc:spChg chg="del">
          <ac:chgData name="Mitchell Fowler" userId="0c3d3d0c9a062725" providerId="LiveId" clId="{50F2C5C9-6B18-44BE-87E6-70F8E9E3C765}" dt="2026-02-11T05:33:03.432" v="2059" actId="478"/>
          <ac:spMkLst>
            <pc:docMk/>
            <pc:sldMk cId="1191068534" sldId="519"/>
            <ac:spMk id="32" creationId="{CA8CDD37-A73A-367C-87A8-147D0875EC5E}"/>
          </ac:spMkLst>
        </pc:spChg>
      </pc:sldChg>
      <pc:sldChg chg="addSp delSp modSp add del mod">
        <pc:chgData name="Mitchell Fowler" userId="0c3d3d0c9a062725" providerId="LiveId" clId="{50F2C5C9-6B18-44BE-87E6-70F8E9E3C765}" dt="2026-02-11T19:26:44.099" v="2088" actId="1038"/>
        <pc:sldMkLst>
          <pc:docMk/>
          <pc:sldMk cId="1319756409" sldId="520"/>
        </pc:sldMkLst>
        <pc:spChg chg="mod">
          <ac:chgData name="Mitchell Fowler" userId="0c3d3d0c9a062725" providerId="LiveId" clId="{50F2C5C9-6B18-44BE-87E6-70F8E9E3C765}" dt="2026-02-11T19:26:44.099" v="2088" actId="1038"/>
          <ac:spMkLst>
            <pc:docMk/>
            <pc:sldMk cId="1319756409" sldId="520"/>
            <ac:spMk id="3" creationId="{A5AF7685-20D0-9325-69E7-F32DDBB9FE9B}"/>
          </ac:spMkLst>
        </pc:spChg>
        <pc:spChg chg="mod">
          <ac:chgData name="Mitchell Fowler" userId="0c3d3d0c9a062725" providerId="LiveId" clId="{50F2C5C9-6B18-44BE-87E6-70F8E9E3C765}" dt="2026-02-11T19:26:44.099" v="2088" actId="1038"/>
          <ac:spMkLst>
            <pc:docMk/>
            <pc:sldMk cId="1319756409" sldId="520"/>
            <ac:spMk id="5" creationId="{5EBB93DA-D2F7-3057-69AD-9EF6A7AACF5B}"/>
          </ac:spMkLst>
        </pc:spChg>
        <pc:spChg chg="mod">
          <ac:chgData name="Mitchell Fowler" userId="0c3d3d0c9a062725" providerId="LiveId" clId="{50F2C5C9-6B18-44BE-87E6-70F8E9E3C765}" dt="2026-02-11T19:26:44.099" v="2088" actId="1038"/>
          <ac:spMkLst>
            <pc:docMk/>
            <pc:sldMk cId="1319756409" sldId="520"/>
            <ac:spMk id="6" creationId="{890D163C-F627-1299-0A3B-C6E19A28ED36}"/>
          </ac:spMkLst>
        </pc:spChg>
        <pc:spChg chg="mod">
          <ac:chgData name="Mitchell Fowler" userId="0c3d3d0c9a062725" providerId="LiveId" clId="{50F2C5C9-6B18-44BE-87E6-70F8E9E3C765}" dt="2026-02-11T19:26:44.099" v="2088" actId="1038"/>
          <ac:spMkLst>
            <pc:docMk/>
            <pc:sldMk cId="1319756409" sldId="520"/>
            <ac:spMk id="8" creationId="{2279D10E-1784-84E3-AA30-9F8980599315}"/>
          </ac:spMkLst>
        </pc:spChg>
        <pc:spChg chg="mod">
          <ac:chgData name="Mitchell Fowler" userId="0c3d3d0c9a062725" providerId="LiveId" clId="{50F2C5C9-6B18-44BE-87E6-70F8E9E3C765}" dt="2026-02-11T19:26:44.099" v="2088" actId="1038"/>
          <ac:spMkLst>
            <pc:docMk/>
            <pc:sldMk cId="1319756409" sldId="520"/>
            <ac:spMk id="9" creationId="{0ADEDCDC-2DFB-BAE3-5D0F-7B08DC86A5A0}"/>
          </ac:spMkLst>
        </pc:spChg>
        <pc:spChg chg="add mod">
          <ac:chgData name="Mitchell Fowler" userId="0c3d3d0c9a062725" providerId="LiveId" clId="{50F2C5C9-6B18-44BE-87E6-70F8E9E3C765}" dt="2026-02-11T19:26:44.099" v="2088" actId="1038"/>
          <ac:spMkLst>
            <pc:docMk/>
            <pc:sldMk cId="1319756409" sldId="520"/>
            <ac:spMk id="15" creationId="{CE834381-3C08-041B-8B52-FD1FA4553F8B}"/>
          </ac:spMkLst>
        </pc:spChg>
        <pc:spChg chg="add mod">
          <ac:chgData name="Mitchell Fowler" userId="0c3d3d0c9a062725" providerId="LiveId" clId="{50F2C5C9-6B18-44BE-87E6-70F8E9E3C765}" dt="2026-02-11T19:26:44.099" v="2088" actId="1038"/>
          <ac:spMkLst>
            <pc:docMk/>
            <pc:sldMk cId="1319756409" sldId="520"/>
            <ac:spMk id="17" creationId="{E4463C58-DFD6-9836-5B4F-7FD62752BAA9}"/>
          </ac:spMkLst>
        </pc:spChg>
        <pc:spChg chg="add mod">
          <ac:chgData name="Mitchell Fowler" userId="0c3d3d0c9a062725" providerId="LiveId" clId="{50F2C5C9-6B18-44BE-87E6-70F8E9E3C765}" dt="2026-02-11T19:26:44.099" v="2088" actId="1038"/>
          <ac:spMkLst>
            <pc:docMk/>
            <pc:sldMk cId="1319756409" sldId="520"/>
            <ac:spMk id="20" creationId="{EDE9EDFD-4515-B793-E4BB-7AEF6E39D0AE}"/>
          </ac:spMkLst>
        </pc:spChg>
        <pc:spChg chg="add mod">
          <ac:chgData name="Mitchell Fowler" userId="0c3d3d0c9a062725" providerId="LiveId" clId="{50F2C5C9-6B18-44BE-87E6-70F8E9E3C765}" dt="2026-02-11T19:26:44.099" v="2088" actId="1038"/>
          <ac:spMkLst>
            <pc:docMk/>
            <pc:sldMk cId="1319756409" sldId="520"/>
            <ac:spMk id="24" creationId="{2CA84DDD-A5D8-EE6B-FE6A-740FA11C847E}"/>
          </ac:spMkLst>
        </pc:spChg>
        <pc:spChg chg="add mod">
          <ac:chgData name="Mitchell Fowler" userId="0c3d3d0c9a062725" providerId="LiveId" clId="{50F2C5C9-6B18-44BE-87E6-70F8E9E3C765}" dt="2026-02-11T19:26:37.182" v="2068" actId="1076"/>
          <ac:spMkLst>
            <pc:docMk/>
            <pc:sldMk cId="1319756409" sldId="520"/>
            <ac:spMk id="25" creationId="{943FE154-0054-F816-9867-E49D2BC70EC0}"/>
          </ac:spMkLst>
        </pc:spChg>
        <pc:spChg chg="add mod">
          <ac:chgData name="Mitchell Fowler" userId="0c3d3d0c9a062725" providerId="LiveId" clId="{50F2C5C9-6B18-44BE-87E6-70F8E9E3C765}" dt="2026-02-11T19:26:44.099" v="2088" actId="1038"/>
          <ac:spMkLst>
            <pc:docMk/>
            <pc:sldMk cId="1319756409" sldId="520"/>
            <ac:spMk id="26" creationId="{75D25C6C-5427-D2EF-790E-8825DC2DF2AC}"/>
          </ac:spMkLst>
        </pc:spChg>
        <pc:grpChg chg="del">
          <ac:chgData name="Mitchell Fowler" userId="0c3d3d0c9a062725" providerId="LiveId" clId="{50F2C5C9-6B18-44BE-87E6-70F8E9E3C765}" dt="2026-02-11T19:26:27.866" v="2066" actId="478"/>
          <ac:grpSpMkLst>
            <pc:docMk/>
            <pc:sldMk cId="1319756409" sldId="520"/>
            <ac:grpSpMk id="18" creationId="{1783DFA8-9EE0-DFA8-A54E-75D305C00B51}"/>
          </ac:grpSpMkLst>
        </pc:grpChg>
        <pc:picChg chg="del">
          <ac:chgData name="Mitchell Fowler" userId="0c3d3d0c9a062725" providerId="LiveId" clId="{50F2C5C9-6B18-44BE-87E6-70F8E9E3C765}" dt="2026-02-11T19:25:48.582" v="2063" actId="478"/>
          <ac:picMkLst>
            <pc:docMk/>
            <pc:sldMk cId="1319756409" sldId="520"/>
            <ac:picMk id="12" creationId="{02475DB9-3999-6390-1C97-DBF55D4B98A5}"/>
          </ac:picMkLst>
        </pc:picChg>
        <pc:picChg chg="add mod">
          <ac:chgData name="Mitchell Fowler" userId="0c3d3d0c9a062725" providerId="LiveId" clId="{50F2C5C9-6B18-44BE-87E6-70F8E9E3C765}" dt="2026-02-11T19:26:03.481" v="2065" actId="1076"/>
          <ac:picMkLst>
            <pc:docMk/>
            <pc:sldMk cId="1319756409" sldId="520"/>
            <ac:picMk id="13" creationId="{C2D1B590-2717-99C8-B743-F65A57069A1C}"/>
          </ac:picMkLst>
        </pc:picChg>
        <pc:cxnChg chg="add mod">
          <ac:chgData name="Mitchell Fowler" userId="0c3d3d0c9a062725" providerId="LiveId" clId="{50F2C5C9-6B18-44BE-87E6-70F8E9E3C765}" dt="2026-02-11T19:26:37.182" v="2068" actId="1076"/>
          <ac:cxnSpMkLst>
            <pc:docMk/>
            <pc:sldMk cId="1319756409" sldId="520"/>
            <ac:cxnSpMk id="14" creationId="{55C689DA-4D2C-DA2D-A436-E666FE4E61EE}"/>
          </ac:cxnSpMkLst>
        </pc:cxnChg>
        <pc:cxnChg chg="add mod">
          <ac:chgData name="Mitchell Fowler" userId="0c3d3d0c9a062725" providerId="LiveId" clId="{50F2C5C9-6B18-44BE-87E6-70F8E9E3C765}" dt="2026-02-11T19:26:37.182" v="2068" actId="1076"/>
          <ac:cxnSpMkLst>
            <pc:docMk/>
            <pc:sldMk cId="1319756409" sldId="520"/>
            <ac:cxnSpMk id="16" creationId="{5A0B0152-6F93-98BC-619A-1B7854A69EAA}"/>
          </ac:cxnSpMkLst>
        </pc:cxnChg>
        <pc:cxnChg chg="add mod">
          <ac:chgData name="Mitchell Fowler" userId="0c3d3d0c9a062725" providerId="LiveId" clId="{50F2C5C9-6B18-44BE-87E6-70F8E9E3C765}" dt="2026-02-11T19:26:37.182" v="2068" actId="1076"/>
          <ac:cxnSpMkLst>
            <pc:docMk/>
            <pc:sldMk cId="1319756409" sldId="520"/>
            <ac:cxnSpMk id="22" creationId="{0C53EEF1-B68D-4ACB-7737-0DB6C8F777F6}"/>
          </ac:cxnSpMkLst>
        </pc:cxnChg>
        <pc:cxnChg chg="add mod">
          <ac:chgData name="Mitchell Fowler" userId="0c3d3d0c9a062725" providerId="LiveId" clId="{50F2C5C9-6B18-44BE-87E6-70F8E9E3C765}" dt="2026-02-11T19:26:37.182" v="2068" actId="1076"/>
          <ac:cxnSpMkLst>
            <pc:docMk/>
            <pc:sldMk cId="1319756409" sldId="520"/>
            <ac:cxnSpMk id="23" creationId="{731E4A1E-163E-9C0A-1F9F-F2CA0FA5690E}"/>
          </ac:cxnSpMkLst>
        </pc:cxnChg>
      </pc:sldChg>
      <pc:sldChg chg="add del">
        <pc:chgData name="Mitchell Fowler" userId="0c3d3d0c9a062725" providerId="LiveId" clId="{50F2C5C9-6B18-44BE-87E6-70F8E9E3C765}" dt="2026-02-11T20:14:19.239" v="2089" actId="47"/>
        <pc:sldMkLst>
          <pc:docMk/>
          <pc:sldMk cId="438968576" sldId="521"/>
        </pc:sldMkLst>
      </pc:sldChg>
      <pc:sldChg chg="add del">
        <pc:chgData name="Mitchell Fowler" userId="0c3d3d0c9a062725" providerId="LiveId" clId="{50F2C5C9-6B18-44BE-87E6-70F8E9E3C765}" dt="2026-02-11T00:42:23.605" v="2049" actId="47"/>
        <pc:sldMkLst>
          <pc:docMk/>
          <pc:sldMk cId="3924670504" sldId="522"/>
        </pc:sldMkLst>
      </pc:sldChg>
      <pc:sldChg chg="addSp delSp add del mod delAnim">
        <pc:chgData name="Mitchell Fowler" userId="0c3d3d0c9a062725" providerId="LiveId" clId="{50F2C5C9-6B18-44BE-87E6-70F8E9E3C765}" dt="2026-02-11T00:46:46.590" v="2054" actId="47"/>
        <pc:sldMkLst>
          <pc:docMk/>
          <pc:sldMk cId="3573089795" sldId="523"/>
        </pc:sldMkLst>
        <pc:spChg chg="del">
          <ac:chgData name="Mitchell Fowler" userId="0c3d3d0c9a062725" providerId="LiveId" clId="{50F2C5C9-6B18-44BE-87E6-70F8E9E3C765}" dt="2026-02-11T00:42:33.429" v="2053" actId="478"/>
          <ac:spMkLst>
            <pc:docMk/>
            <pc:sldMk cId="3573089795" sldId="523"/>
            <ac:spMk id="16" creationId="{A772EF2E-FF0B-A26C-B336-E1023D6F5B5B}"/>
          </ac:spMkLst>
        </pc:spChg>
        <pc:spChg chg="del">
          <ac:chgData name="Mitchell Fowler" userId="0c3d3d0c9a062725" providerId="LiveId" clId="{50F2C5C9-6B18-44BE-87E6-70F8E9E3C765}" dt="2026-02-11T00:42:28.829" v="2050" actId="478"/>
          <ac:spMkLst>
            <pc:docMk/>
            <pc:sldMk cId="3573089795" sldId="523"/>
            <ac:spMk id="18" creationId="{AB66FD52-C4D6-E968-3DBA-687AF0761BA4}"/>
          </ac:spMkLst>
        </pc:spChg>
        <pc:picChg chg="add del">
          <ac:chgData name="Mitchell Fowler" userId="0c3d3d0c9a062725" providerId="LiveId" clId="{50F2C5C9-6B18-44BE-87E6-70F8E9E3C765}" dt="2026-02-11T00:42:31.162" v="2052" actId="478"/>
          <ac:picMkLst>
            <pc:docMk/>
            <pc:sldMk cId="3573089795" sldId="523"/>
            <ac:picMk id="13" creationId="{745436D2-F35F-98A5-E58B-5411452311A4}"/>
          </ac:picMkLst>
        </pc:picChg>
      </pc:sldChg>
      <pc:sldChg chg="delSp modSp add mod delAnim">
        <pc:chgData name="Mitchell Fowler" userId="0c3d3d0c9a062725" providerId="LiveId" clId="{50F2C5C9-6B18-44BE-87E6-70F8E9E3C765}" dt="2026-02-11T21:19:24.265" v="2095" actId="732"/>
        <pc:sldMkLst>
          <pc:docMk/>
          <pc:sldMk cId="3415296199" sldId="533"/>
        </pc:sldMkLst>
        <pc:spChg chg="del">
          <ac:chgData name="Mitchell Fowler" userId="0c3d3d0c9a062725" providerId="LiveId" clId="{50F2C5C9-6B18-44BE-87E6-70F8E9E3C765}" dt="2026-02-11T21:18:40.060" v="2091" actId="478"/>
          <ac:spMkLst>
            <pc:docMk/>
            <pc:sldMk cId="3415296199" sldId="533"/>
            <ac:spMk id="18" creationId="{E6307AB1-9C03-B2FA-2164-9C231298DB3C}"/>
          </ac:spMkLst>
        </pc:spChg>
        <pc:spChg chg="del">
          <ac:chgData name="Mitchell Fowler" userId="0c3d3d0c9a062725" providerId="LiveId" clId="{50F2C5C9-6B18-44BE-87E6-70F8E9E3C765}" dt="2026-02-11T21:18:45.023" v="2092" actId="478"/>
          <ac:spMkLst>
            <pc:docMk/>
            <pc:sldMk cId="3415296199" sldId="533"/>
            <ac:spMk id="19" creationId="{919706EB-2FD5-4DF1-98AB-B303CAE122FF}"/>
          </ac:spMkLst>
        </pc:spChg>
        <pc:picChg chg="mod modCrop">
          <ac:chgData name="Mitchell Fowler" userId="0c3d3d0c9a062725" providerId="LiveId" clId="{50F2C5C9-6B18-44BE-87E6-70F8E9E3C765}" dt="2026-02-11T21:19:24.265" v="2095" actId="732"/>
          <ac:picMkLst>
            <pc:docMk/>
            <pc:sldMk cId="3415296199" sldId="533"/>
            <ac:picMk id="9" creationId="{5CA7839C-09C0-4FF3-F963-60DCB8323072}"/>
          </ac:picMkLst>
        </pc:picChg>
      </pc:sldChg>
      <pc:sldChg chg="addSp modSp new mod">
        <pc:chgData name="Mitchell Fowler" userId="0c3d3d0c9a062725" providerId="LiveId" clId="{50F2C5C9-6B18-44BE-87E6-70F8E9E3C765}" dt="2026-02-11T23:21:30.227" v="2100" actId="732"/>
        <pc:sldMkLst>
          <pc:docMk/>
          <pc:sldMk cId="1820442872" sldId="534"/>
        </pc:sldMkLst>
        <pc:picChg chg="add mod modCrop">
          <ac:chgData name="Mitchell Fowler" userId="0c3d3d0c9a062725" providerId="LiveId" clId="{50F2C5C9-6B18-44BE-87E6-70F8E9E3C765}" dt="2026-02-11T23:21:30.227" v="2100" actId="732"/>
          <ac:picMkLst>
            <pc:docMk/>
            <pc:sldMk cId="1820442872" sldId="534"/>
            <ac:picMk id="2" creationId="{76C6986F-AC39-70B7-D2C7-83650AD6054F}"/>
          </ac:picMkLst>
        </pc:picChg>
      </pc:sldChg>
      <pc:sldChg chg="new del">
        <pc:chgData name="Mitchell Fowler" userId="0c3d3d0c9a062725" providerId="LiveId" clId="{50F2C5C9-6B18-44BE-87E6-70F8E9E3C765}" dt="2026-02-11T23:21:16.538" v="2097" actId="680"/>
        <pc:sldMkLst>
          <pc:docMk/>
          <pc:sldMk cId="4267868547" sldId="534"/>
        </pc:sldMkLst>
      </pc:sldChg>
      <pc:sldMasterChg chg="del delSldLayout">
        <pc:chgData name="Mitchell Fowler" userId="0c3d3d0c9a062725" providerId="LiveId" clId="{50F2C5C9-6B18-44BE-87E6-70F8E9E3C765}" dt="2026-02-11T00:46:46.590" v="2054" actId="47"/>
        <pc:sldMasterMkLst>
          <pc:docMk/>
          <pc:sldMasterMk cId="190917764" sldId="2147483660"/>
        </pc:sldMasterMkLst>
        <pc:sldLayoutChg chg="del">
          <pc:chgData name="Mitchell Fowler" userId="0c3d3d0c9a062725" providerId="LiveId" clId="{50F2C5C9-6B18-44BE-87E6-70F8E9E3C765}" dt="2026-02-11T00:46:46.590" v="2054" actId="47"/>
          <pc:sldLayoutMkLst>
            <pc:docMk/>
            <pc:sldMasterMk cId="190917764" sldId="2147483660"/>
            <pc:sldLayoutMk cId="2762341535" sldId="2147483661"/>
          </pc:sldLayoutMkLst>
        </pc:sldLayoutChg>
        <pc:sldLayoutChg chg="del">
          <pc:chgData name="Mitchell Fowler" userId="0c3d3d0c9a062725" providerId="LiveId" clId="{50F2C5C9-6B18-44BE-87E6-70F8E9E3C765}" dt="2026-02-11T00:46:46.590" v="2054" actId="47"/>
          <pc:sldLayoutMkLst>
            <pc:docMk/>
            <pc:sldMasterMk cId="190917764" sldId="2147483660"/>
            <pc:sldLayoutMk cId="1569491662" sldId="2147483662"/>
          </pc:sldLayoutMkLst>
        </pc:sldLayoutChg>
        <pc:sldLayoutChg chg="del">
          <pc:chgData name="Mitchell Fowler" userId="0c3d3d0c9a062725" providerId="LiveId" clId="{50F2C5C9-6B18-44BE-87E6-70F8E9E3C765}" dt="2026-02-11T00:46:46.590" v="2054" actId="47"/>
          <pc:sldLayoutMkLst>
            <pc:docMk/>
            <pc:sldMasterMk cId="190917764" sldId="2147483660"/>
            <pc:sldLayoutMk cId="3104195966" sldId="214748366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8170DC-6DEE-4FFD-AA2B-497919704C72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88E7B-E214-42C4-9005-FC2A5684B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22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C53FD1-AF1D-45A3-AB97-B67669E4A15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960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41EFF-973F-F8FE-9BC7-ED177F7737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58E946-8433-638C-7909-19C5E8404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1E0B4-5FEC-55C1-16C9-155CC40DD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9401-5EA8-4372-9FA7-86BA32B1A8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60782-E37D-EA7E-E881-CCE9BD5C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ACDDB-7041-2C1C-D9A5-0FCB12BAD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CAC55-038D-491A-BA93-15349CDE8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88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7AA3-904D-AA34-AB45-65C2B22A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4B9899-0D9E-91F2-95C2-C1A00DB36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1F36C-B5BA-9EDA-9781-E3442D930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9401-5EA8-4372-9FA7-86BA32B1A8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B5582-8E71-9CF3-78DA-93C845CE2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B22EA-89E1-957B-E1EA-A6BCB519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CAC55-038D-491A-BA93-15349CDE8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93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8C759D-0E95-93DC-332E-285F9F0F1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B2468B-7D99-5F67-49DC-8CF5B912F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A6C7B-CFF3-3BF8-F5C5-E77A971C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9401-5EA8-4372-9FA7-86BA32B1A8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ACA02C-B920-E1BA-4A9C-054D5DFE4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0FCF43-5041-017B-2F28-2AA32A13B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CAC55-038D-491A-BA93-15349CDE8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6281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78336C2-D5F6-9BEB-EA4A-0C20E8FDC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5473" y="6563840"/>
            <a:ext cx="10421054" cy="206734"/>
          </a:xfrm>
          <a:solidFill>
            <a:srgbClr val="0A2C74"/>
          </a:solidFill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2B687-634A-4979-9C7F-099CBFFFF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84903"/>
          </a:xfrm>
          <a:solidFill>
            <a:srgbClr val="0A2C74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edit </a:t>
            </a:r>
            <a:r>
              <a:rPr lang="en-US" dirty="0"/>
              <a:t>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5F20C-9F20-41D1-A14E-0C879E3BA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089" y="1106128"/>
            <a:ext cx="11606982" cy="5125065"/>
          </a:xfrm>
        </p:spPr>
        <p:txBody>
          <a:bodyPr>
            <a:normAutofit/>
          </a:bodyPr>
          <a:lstStyle>
            <a:lvl1pPr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 sz="18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DE3BE-9C60-4FC1-B3F1-92FCFF59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0095" y="6563840"/>
            <a:ext cx="477024" cy="206734"/>
          </a:xfrm>
          <a:prstGeom prst="rect">
            <a:avLst/>
          </a:prstGeom>
          <a:solidFill>
            <a:srgbClr val="0A2C74"/>
          </a:solidFill>
        </p:spPr>
        <p:txBody>
          <a:bodyPr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75DBE060-CF68-41CF-9ABE-0462A8BD26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236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2B687-634A-4979-9C7F-099CBFFFF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09" y="2025594"/>
            <a:ext cx="11606982" cy="2806811"/>
          </a:xfrm>
          <a:solidFill>
            <a:srgbClr val="0A2C74"/>
          </a:solidFill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</a:t>
            </a:r>
            <a:r>
              <a:rPr lang="en-US"/>
              <a:t>to edit </a:t>
            </a:r>
            <a:r>
              <a:rPr lang="en-US" dirty="0"/>
              <a:t>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DE3BE-9C60-4FC1-B3F1-92FCFF594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0095" y="6563840"/>
            <a:ext cx="477024" cy="206734"/>
          </a:xfrm>
          <a:prstGeom prst="rect">
            <a:avLst/>
          </a:prstGeom>
          <a:solidFill>
            <a:srgbClr val="0A2C74"/>
          </a:solidFill>
        </p:spPr>
        <p:txBody>
          <a:bodyPr anchor="ctr"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75DBE060-CF68-41CF-9ABE-0462A8BD26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465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B82F9B-A9A6-4EAD-AE82-667A47043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50659-64CA-4995-B56E-8B391212D287}" type="datetime1">
              <a:rPr lang="en-US" smtClean="0"/>
              <a:t>2/11/2026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04DB60-C4CE-424E-8792-ABC392431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C0C94-1FB5-4AE9-8D60-442FA6795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5DBE060-CF68-41CF-9ABE-0462A8BD26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952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084D-83E3-9AAA-0593-E6DC5476C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0187D-9C78-3CF6-941C-ADC09BFA3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A29CAE-8F5B-C26C-E655-7C5DF4E9D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9401-5EA8-4372-9FA7-86BA32B1A8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72CE5-09E2-FA5F-DBAA-5D795F81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209F9-7C0B-8F8D-42D5-763F1418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CAC55-038D-491A-BA93-15349CDE8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91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39961-DAB2-929D-C433-E03956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685BD-32EA-480C-C186-EBBC68186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0F28EA-AC82-231B-C544-989F22637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9401-5EA8-4372-9FA7-86BA32B1A8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FFAFD-47EA-D2A0-B2D3-C400FC3D1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D397F-3E86-9608-DC5C-25AE5C7F0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CAC55-038D-491A-BA93-15349CDE8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666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77381-DFEF-779A-8FD7-B10D32E4F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2E473-00D4-5D03-0E14-48A932419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2FC7C1-B014-4382-DE26-7320A1243E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6B90F-113B-F72D-34B3-0EF6C3913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9401-5EA8-4372-9FA7-86BA32B1A8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140F79-505E-2679-1EED-F11516786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7A4DFA-3960-3A17-A56C-F7F71D2D5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CAC55-038D-491A-BA93-15349CDE8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81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9FD3C-5B21-B72B-4003-1C26403F2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3BD2A-06FD-BFF7-31C3-77A0C5408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41378-6F6C-7302-36A7-7F152EC038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437AC8-1338-D73F-6594-5B4919407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A2BB41-BA67-3954-E34F-401CB93554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FD18F9-AF5A-5FD8-AE73-F9E2D3734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9401-5EA8-4372-9FA7-86BA32B1A8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31CC0F-D327-505A-0FA0-27EE92D67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39426-D313-EB8C-D133-A37F3AA5A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CAC55-038D-491A-BA93-15349CDE8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7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8359-5912-D328-9628-AF905BF9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05FAC9-AA0F-FC89-4331-ED575CA6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9401-5EA8-4372-9FA7-86BA32B1A8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870FDC-8719-9E74-6F39-6E1AADAE2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3EBCB5-1718-AC21-148C-61AA86114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CAC55-038D-491A-BA93-15349CDE8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13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21E16-7CAD-3DA1-A45A-40002D8C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9401-5EA8-4372-9FA7-86BA32B1A8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4500F5-B182-BAE8-3809-F1A450438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64DE8-9FFA-B64E-13FA-3EB38E25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CAC55-038D-491A-BA93-15349CDE8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16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9EAF3-4663-C906-A6E6-B8DCE2621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70FDF-6100-DB08-DE08-CF9D8C210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01F5BF-6771-E2E4-0687-362D56D66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109826-573E-2A79-B0E8-0E86ED38F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9401-5EA8-4372-9FA7-86BA32B1A8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60F7AA-B554-CA6E-37F5-5C571800B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852AB3-1561-55AD-7A3E-E8601EDF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CAC55-038D-491A-BA93-15349CDE8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59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A347F-04F6-7A95-E531-B8541C399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E3FEB-E8BB-86D9-DEBD-B42A8EB4F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CEBDC-85A0-23D6-0778-2497FA0EC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1F1EA-2DC5-3C23-691B-47874C1C8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09401-5EA8-4372-9FA7-86BA32B1A8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89609-1548-3987-09BD-1B72564F7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7744F-6E9E-0923-153D-7083F2364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CAC55-038D-491A-BA93-15349CDE8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D54906-BEE2-F5A9-7BA4-A752FE8A0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83AD2-2026-12D6-CEDF-E5C87DF3D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54BA1-3E25-1ED9-28F6-8EEFDC34D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909401-5EA8-4372-9FA7-86BA32B1A827}" type="datetimeFigureOut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7DF4F-452C-B418-74C4-B57BBE88A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D9509-4B74-5984-FB30-017E5D292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0CAC55-038D-491A-BA93-15349CDE8F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263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28FCE2-5D83-4ED1-B514-BFE9BFDBC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E58BE2-03D8-452C-B9E4-4FA138EC3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1D33B-2591-49A4-9CDB-32A7933D93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D2950-3822-4C73-AB8A-1FD2306D1182}" type="datetime1">
              <a:rPr lang="en-US" smtClean="0"/>
              <a:t>2/11/2026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C8AD1-81E9-4EE0-8CEF-E5C1F45871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C054784-DA50-47C0-A27D-7A3075263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14191" y="6320031"/>
            <a:ext cx="619760" cy="551242"/>
          </a:xfrm>
          <a:prstGeom prst="rect">
            <a:avLst/>
          </a:prstGeom>
        </p:spPr>
        <p:txBody>
          <a:bodyPr/>
          <a:lstStyle>
            <a:lvl1pPr algn="ctr">
              <a:defRPr sz="1600"/>
            </a:lvl1pPr>
          </a:lstStyle>
          <a:p>
            <a:fld id="{75DBE060-CF68-41CF-9ABE-0462A8BD26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24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9.jpeg"/><Relationship Id="rId7" Type="http://schemas.openxmlformats.org/officeDocument/2006/relationships/image" Target="../media/image25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3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3" Type="http://schemas.openxmlformats.org/officeDocument/2006/relationships/image" Target="../media/image900.png"/><Relationship Id="rId7" Type="http://schemas.openxmlformats.org/officeDocument/2006/relationships/image" Target="../media/image9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0.png"/><Relationship Id="rId5" Type="http://schemas.openxmlformats.org/officeDocument/2006/relationships/image" Target="../media/image920.png"/><Relationship Id="rId4" Type="http://schemas.openxmlformats.org/officeDocument/2006/relationships/image" Target="../media/image9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EA0D9-5E90-9A57-1F01-7D3A155FF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454695-CA97-3E3F-4F28-B10B7EA382E1}"/>
              </a:ext>
            </a:extLst>
          </p:cNvPr>
          <p:cNvSpPr/>
          <p:nvPr/>
        </p:nvSpPr>
        <p:spPr>
          <a:xfrm>
            <a:off x="0" y="1484671"/>
            <a:ext cx="12192000" cy="368021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DC9959-3516-D0FF-CC07-D59A60F5DC66}"/>
              </a:ext>
            </a:extLst>
          </p:cNvPr>
          <p:cNvGrpSpPr/>
          <p:nvPr/>
        </p:nvGrpSpPr>
        <p:grpSpPr>
          <a:xfrm>
            <a:off x="5729392" y="1948918"/>
            <a:ext cx="385963" cy="1659377"/>
            <a:chOff x="9171694" y="1387936"/>
            <a:chExt cx="658375" cy="27436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8B146B97-D5E1-89E8-1CE4-A5174F636669}"/>
                </a:ext>
              </a:extLst>
            </p:cNvPr>
            <p:cNvSpPr/>
            <p:nvPr/>
          </p:nvSpPr>
          <p:spPr>
            <a:xfrm>
              <a:off x="9500882" y="1387936"/>
              <a:ext cx="4547" cy="411553"/>
            </a:xfrm>
            <a:custGeom>
              <a:avLst/>
              <a:gdLst>
                <a:gd name="csX0" fmla="*/ -1147 w 8040"/>
                <a:gd name="csY0" fmla="*/ -222 h 564621"/>
                <a:gd name="csX1" fmla="*/ -1147 w 8040"/>
                <a:gd name="csY1" fmla="*/ 564399 h 56462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8040" h="564621">
                  <a:moveTo>
                    <a:pt x="-1147" y="-222"/>
                  </a:moveTo>
                  <a:lnTo>
                    <a:pt x="-1147" y="564399"/>
                  </a:lnTo>
                </a:path>
              </a:pathLst>
            </a:custGeom>
            <a:noFill/>
            <a:ln w="38100" cap="flat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F893C933-10AD-7496-32BB-C26B76621883}"/>
                </a:ext>
              </a:extLst>
            </p:cNvPr>
            <p:cNvSpPr/>
            <p:nvPr/>
          </p:nvSpPr>
          <p:spPr>
            <a:xfrm>
              <a:off x="9171694" y="1799488"/>
              <a:ext cx="658375" cy="1920588"/>
            </a:xfrm>
            <a:custGeom>
              <a:avLst/>
              <a:gdLst>
                <a:gd name="csX0" fmla="*/ 580975 w 1164244"/>
                <a:gd name="csY0" fmla="*/ -479 h 2634911"/>
                <a:gd name="csX1" fmla="*/ -1147 w 1164244"/>
                <a:gd name="csY1" fmla="*/ 77017 h 2634911"/>
                <a:gd name="csX2" fmla="*/ 1163097 w 1164244"/>
                <a:gd name="csY2" fmla="*/ 232011 h 2634911"/>
                <a:gd name="csX3" fmla="*/ -1147 w 1164244"/>
                <a:gd name="csY3" fmla="*/ 387009 h 2634911"/>
                <a:gd name="csX4" fmla="*/ 1163097 w 1164244"/>
                <a:gd name="csY4" fmla="*/ 542002 h 2634911"/>
                <a:gd name="csX5" fmla="*/ -1147 w 1164244"/>
                <a:gd name="csY5" fmla="*/ 696996 h 2634911"/>
                <a:gd name="csX6" fmla="*/ 1163097 w 1164244"/>
                <a:gd name="csY6" fmla="*/ 851990 h 2634911"/>
                <a:gd name="csX7" fmla="*/ -1147 w 1164244"/>
                <a:gd name="csY7" fmla="*/ 1006984 h 2634911"/>
                <a:gd name="csX8" fmla="*/ 1163097 w 1164244"/>
                <a:gd name="csY8" fmla="*/ 1161978 h 2634911"/>
                <a:gd name="csX9" fmla="*/ -1147 w 1164244"/>
                <a:gd name="csY9" fmla="*/ 1316971 h 2634911"/>
                <a:gd name="csX10" fmla="*/ 1163097 w 1164244"/>
                <a:gd name="csY10" fmla="*/ 1471965 h 2634911"/>
                <a:gd name="csX11" fmla="*/ -1147 w 1164244"/>
                <a:gd name="csY11" fmla="*/ 1626959 h 2634911"/>
                <a:gd name="csX12" fmla="*/ 1163097 w 1164244"/>
                <a:gd name="csY12" fmla="*/ 1781953 h 2634911"/>
                <a:gd name="csX13" fmla="*/ -1147 w 1164244"/>
                <a:gd name="csY13" fmla="*/ 1936946 h 2634911"/>
                <a:gd name="csX14" fmla="*/ 1163097 w 1164244"/>
                <a:gd name="csY14" fmla="*/ 2091940 h 2634911"/>
                <a:gd name="csX15" fmla="*/ -1147 w 1164244"/>
                <a:gd name="csY15" fmla="*/ 2246948 h 2634911"/>
                <a:gd name="csX16" fmla="*/ 1163097 w 1164244"/>
                <a:gd name="csY16" fmla="*/ 2401921 h 2634911"/>
                <a:gd name="csX17" fmla="*/ -1147 w 1164244"/>
                <a:gd name="csY17" fmla="*/ 2556928 h 2634911"/>
                <a:gd name="csX18" fmla="*/ 580975 w 1164244"/>
                <a:gd name="csY18" fmla="*/ 2634433 h 263491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</a:cxnLst>
              <a:rect l="l" t="t" r="r" b="b"/>
              <a:pathLst>
                <a:path w="1164244" h="2634911">
                  <a:moveTo>
                    <a:pt x="580975" y="-479"/>
                  </a:moveTo>
                  <a:lnTo>
                    <a:pt x="-1147" y="77017"/>
                  </a:lnTo>
                  <a:lnTo>
                    <a:pt x="1163097" y="232011"/>
                  </a:lnTo>
                  <a:lnTo>
                    <a:pt x="-1147" y="387009"/>
                  </a:lnTo>
                  <a:lnTo>
                    <a:pt x="1163097" y="542002"/>
                  </a:lnTo>
                  <a:lnTo>
                    <a:pt x="-1147" y="696996"/>
                  </a:lnTo>
                  <a:lnTo>
                    <a:pt x="1163097" y="851990"/>
                  </a:lnTo>
                  <a:lnTo>
                    <a:pt x="-1147" y="1006984"/>
                  </a:lnTo>
                  <a:lnTo>
                    <a:pt x="1163097" y="1161978"/>
                  </a:lnTo>
                  <a:lnTo>
                    <a:pt x="-1147" y="1316971"/>
                  </a:lnTo>
                  <a:lnTo>
                    <a:pt x="1163097" y="1471965"/>
                  </a:lnTo>
                  <a:lnTo>
                    <a:pt x="-1147" y="1626959"/>
                  </a:lnTo>
                  <a:lnTo>
                    <a:pt x="1163097" y="1781953"/>
                  </a:lnTo>
                  <a:lnTo>
                    <a:pt x="-1147" y="1936946"/>
                  </a:lnTo>
                  <a:lnTo>
                    <a:pt x="1163097" y="2091940"/>
                  </a:lnTo>
                  <a:lnTo>
                    <a:pt x="-1147" y="2246948"/>
                  </a:lnTo>
                  <a:lnTo>
                    <a:pt x="1163097" y="2401921"/>
                  </a:lnTo>
                  <a:lnTo>
                    <a:pt x="-1147" y="2556928"/>
                  </a:lnTo>
                  <a:lnTo>
                    <a:pt x="580975" y="2634433"/>
                  </a:lnTo>
                </a:path>
              </a:pathLst>
            </a:custGeom>
            <a:noFill/>
            <a:ln w="38100" cap="flat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D40EE93-D3C2-5519-15CE-8D0A48C0446E}"/>
                </a:ext>
              </a:extLst>
            </p:cNvPr>
            <p:cNvSpPr/>
            <p:nvPr/>
          </p:nvSpPr>
          <p:spPr>
            <a:xfrm>
              <a:off x="9500882" y="3720077"/>
              <a:ext cx="4547" cy="411553"/>
            </a:xfrm>
            <a:custGeom>
              <a:avLst/>
              <a:gdLst>
                <a:gd name="csX0" fmla="*/ -1147 w 8040"/>
                <a:gd name="csY0" fmla="*/ -737 h 564621"/>
                <a:gd name="csX1" fmla="*/ -1147 w 8040"/>
                <a:gd name="csY1" fmla="*/ 563885 h 56462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8040" h="564621">
                  <a:moveTo>
                    <a:pt x="-1147" y="-737"/>
                  </a:moveTo>
                  <a:lnTo>
                    <a:pt x="-1147" y="563885"/>
                  </a:lnTo>
                </a:path>
              </a:pathLst>
            </a:custGeom>
            <a:noFill/>
            <a:ln w="38100" cap="flat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6C16FC0-045C-B4BC-9E29-2409F0C40FB9}"/>
              </a:ext>
            </a:extLst>
          </p:cNvPr>
          <p:cNvSpPr/>
          <p:nvPr/>
        </p:nvSpPr>
        <p:spPr>
          <a:xfrm>
            <a:off x="5211545" y="1693119"/>
            <a:ext cx="1460086" cy="25580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24B54E-E845-3408-F7F0-98970546A90E}"/>
              </a:ext>
            </a:extLst>
          </p:cNvPr>
          <p:cNvSpPr/>
          <p:nvPr/>
        </p:nvSpPr>
        <p:spPr>
          <a:xfrm>
            <a:off x="6671632" y="1693119"/>
            <a:ext cx="190895" cy="3228076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756D32-2A90-344A-ACF7-D324050FEC3A}"/>
              </a:ext>
            </a:extLst>
          </p:cNvPr>
          <p:cNvSpPr/>
          <p:nvPr/>
        </p:nvSpPr>
        <p:spPr>
          <a:xfrm>
            <a:off x="5020649" y="1693119"/>
            <a:ext cx="190895" cy="3228076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15C19E-B02C-2ADC-E691-360DF3184B4C}"/>
              </a:ext>
            </a:extLst>
          </p:cNvPr>
          <p:cNvCxnSpPr>
            <a:cxnSpLocks/>
          </p:cNvCxnSpPr>
          <p:nvPr/>
        </p:nvCxnSpPr>
        <p:spPr>
          <a:xfrm flipV="1">
            <a:off x="5211545" y="1948934"/>
            <a:ext cx="0" cy="29722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117A5-8A63-8111-FBF2-0A3F895150D7}"/>
              </a:ext>
            </a:extLst>
          </p:cNvPr>
          <p:cNvCxnSpPr>
            <a:cxnSpLocks/>
          </p:cNvCxnSpPr>
          <p:nvPr/>
        </p:nvCxnSpPr>
        <p:spPr>
          <a:xfrm flipV="1">
            <a:off x="6652417" y="1948934"/>
            <a:ext cx="0" cy="29722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FB2198-AA70-FBAD-B913-162E0B10FE92}"/>
              </a:ext>
            </a:extLst>
          </p:cNvPr>
          <p:cNvCxnSpPr>
            <a:cxnSpLocks/>
          </p:cNvCxnSpPr>
          <p:nvPr/>
        </p:nvCxnSpPr>
        <p:spPr>
          <a:xfrm flipH="1">
            <a:off x="5211545" y="1948934"/>
            <a:ext cx="14408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936C175-5E3A-8210-0348-BF26F5D5FA76}"/>
              </a:ext>
            </a:extLst>
          </p:cNvPr>
          <p:cNvSpPr/>
          <p:nvPr/>
        </p:nvSpPr>
        <p:spPr>
          <a:xfrm>
            <a:off x="5287358" y="3608317"/>
            <a:ext cx="1297568" cy="951808"/>
          </a:xfrm>
          <a:prstGeom prst="rect">
            <a:avLst/>
          </a:prstGeom>
          <a:solidFill>
            <a:srgbClr val="D9D9FF"/>
          </a:solidFill>
          <a:ln w="571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029401-23E2-E5CC-4057-DA4D5C9F69E6}"/>
                  </a:ext>
                </a:extLst>
              </p:cNvPr>
              <p:cNvSpPr txBox="1"/>
              <p:nvPr/>
            </p:nvSpPr>
            <p:spPr>
              <a:xfrm>
                <a:off x="5629092" y="3980697"/>
                <a:ext cx="6196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3200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F029401-23E2-E5CC-4057-DA4D5C9F6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092" y="3980697"/>
                <a:ext cx="61965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F1D8D95-D100-D9AC-68FD-A58B0C19FCD7}"/>
              </a:ext>
            </a:extLst>
          </p:cNvPr>
          <p:cNvSpPr txBox="1"/>
          <p:nvPr/>
        </p:nvSpPr>
        <p:spPr>
          <a:xfrm>
            <a:off x="5395626" y="3608276"/>
            <a:ext cx="1053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D6D320-ECDA-90D6-F392-69DFDE5DC540}"/>
              </a:ext>
            </a:extLst>
          </p:cNvPr>
          <p:cNvSpPr txBox="1"/>
          <p:nvPr/>
        </p:nvSpPr>
        <p:spPr>
          <a:xfrm>
            <a:off x="6931486" y="3483842"/>
            <a:ext cx="1526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Damper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50DBA8-5E98-8711-5663-3EBCB21BDE61}"/>
                  </a:ext>
                </a:extLst>
              </p:cNvPr>
              <p:cNvSpPr txBox="1"/>
              <p:nvPr/>
            </p:nvSpPr>
            <p:spPr>
              <a:xfrm>
                <a:off x="7459048" y="3975352"/>
                <a:ext cx="4701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32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50DBA8-5E98-8711-5663-3EBCB21BDE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048" y="3975352"/>
                <a:ext cx="470192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239B53B-2086-1B59-8241-828086348645}"/>
              </a:ext>
            </a:extLst>
          </p:cNvPr>
          <p:cNvSpPr txBox="1"/>
          <p:nvPr/>
        </p:nvSpPr>
        <p:spPr>
          <a:xfrm>
            <a:off x="7089267" y="2226266"/>
            <a:ext cx="12378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AEAEA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F1CD06-BCD0-E976-4CA9-2D310AFC5353}"/>
                  </a:ext>
                </a:extLst>
              </p:cNvPr>
              <p:cNvSpPr txBox="1"/>
              <p:nvPr/>
            </p:nvSpPr>
            <p:spPr>
              <a:xfrm>
                <a:off x="7459048" y="2699944"/>
                <a:ext cx="50610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AEAEAE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3200" b="0" dirty="0">
                  <a:solidFill>
                    <a:srgbClr val="AEAEAE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4F1CD06-BCD0-E976-4CA9-2D310AFC5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048" y="2699944"/>
                <a:ext cx="506100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9895CC0-C99F-9104-7B61-BBBBDD9C22BA}"/>
              </a:ext>
            </a:extLst>
          </p:cNvPr>
          <p:cNvSpPr txBox="1"/>
          <p:nvPr/>
        </p:nvSpPr>
        <p:spPr>
          <a:xfrm>
            <a:off x="3213937" y="3825880"/>
            <a:ext cx="1443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>
                <a:solidFill>
                  <a:srgbClr val="0000FF"/>
                </a:solidFill>
              </a:rPr>
              <a:t>Motion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1D312E-6597-6D52-E0DD-B0D5C8D30D4A}"/>
              </a:ext>
            </a:extLst>
          </p:cNvPr>
          <p:cNvCxnSpPr>
            <a:cxnSpLocks/>
          </p:cNvCxnSpPr>
          <p:nvPr/>
        </p:nvCxnSpPr>
        <p:spPr>
          <a:xfrm>
            <a:off x="4807293" y="3724853"/>
            <a:ext cx="0" cy="786830"/>
          </a:xfrm>
          <a:prstGeom prst="straightConnector1">
            <a:avLst/>
          </a:prstGeom>
          <a:ln w="28575">
            <a:solidFill>
              <a:srgbClr val="0000FF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204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9A0A7-792D-44AB-8B91-1A8D664CC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Linearly accelerating channel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43777-6680-43E1-90AA-DA0020BA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DBE060-CF68-41CF-9ABE-0462A8BD26DF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B59DBD-42EA-DFD1-F441-414AE07A3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823" y="1487091"/>
            <a:ext cx="5954254" cy="44707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424F031-27C6-B6C6-3880-6D743E874B9C}"/>
              </a:ext>
            </a:extLst>
          </p:cNvPr>
          <p:cNvSpPr txBox="1"/>
          <p:nvPr/>
        </p:nvSpPr>
        <p:spPr>
          <a:xfrm>
            <a:off x="3055566" y="4660178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Laminar solution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AF7685-20D0-9325-69E7-F32DDBB9FE9B}"/>
              </a:ext>
            </a:extLst>
          </p:cNvPr>
          <p:cNvSpPr/>
          <p:nvPr/>
        </p:nvSpPr>
        <p:spPr>
          <a:xfrm>
            <a:off x="1861896" y="1946496"/>
            <a:ext cx="280657" cy="3177766"/>
          </a:xfrm>
          <a:prstGeom prst="rect">
            <a:avLst/>
          </a:prstGeom>
          <a:solidFill>
            <a:srgbClr val="FF0A0A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BB93DA-D2F7-3057-69AD-9EF6A7AACF5B}"/>
              </a:ext>
            </a:extLst>
          </p:cNvPr>
          <p:cNvSpPr txBox="1"/>
          <p:nvPr/>
        </p:nvSpPr>
        <p:spPr>
          <a:xfrm rot="16200000">
            <a:off x="874577" y="2839578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1D1D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Laminar stage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0D163C-F627-1299-0A3B-C6E19A28ED36}"/>
              </a:ext>
            </a:extLst>
          </p:cNvPr>
          <p:cNvSpPr/>
          <p:nvPr/>
        </p:nvSpPr>
        <p:spPr>
          <a:xfrm>
            <a:off x="2142553" y="1946496"/>
            <a:ext cx="840923" cy="3177766"/>
          </a:xfrm>
          <a:prstGeom prst="rect">
            <a:avLst/>
          </a:prstGeom>
          <a:solidFill>
            <a:srgbClr val="548235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CD340-79C8-42CB-CD00-B8770599CC9C}"/>
              </a:ext>
            </a:extLst>
          </p:cNvPr>
          <p:cNvSpPr txBox="1"/>
          <p:nvPr/>
        </p:nvSpPr>
        <p:spPr>
          <a:xfrm rot="16200000">
            <a:off x="1645128" y="2839578"/>
            <a:ext cx="165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Transition stage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79D10E-1784-84E3-AA30-9F8980599315}"/>
              </a:ext>
            </a:extLst>
          </p:cNvPr>
          <p:cNvSpPr/>
          <p:nvPr/>
        </p:nvSpPr>
        <p:spPr>
          <a:xfrm>
            <a:off x="2983476" y="1946496"/>
            <a:ext cx="2161934" cy="3177766"/>
          </a:xfrm>
          <a:prstGeom prst="rect">
            <a:avLst/>
          </a:prstGeom>
          <a:solidFill>
            <a:srgbClr val="1A1AFF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DEDCDC-2DFB-BAE3-5D0F-7B08DC86A5A0}"/>
              </a:ext>
            </a:extLst>
          </p:cNvPr>
          <p:cNvSpPr txBox="1"/>
          <p:nvPr/>
        </p:nvSpPr>
        <p:spPr>
          <a:xfrm>
            <a:off x="3351937" y="3249365"/>
            <a:ext cx="1622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Final turbulent state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D220B66A-24A3-5462-71A8-1B00C84ED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5473" y="6563840"/>
            <a:ext cx="10421054" cy="206734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Chapter 6 – The MTSWM applied to horizontally homogeneous flows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D1B590-2717-99C8-B743-F65A57069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7087" y="1487091"/>
            <a:ext cx="5954254" cy="447079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C689DA-4D2C-DA2D-A436-E666FE4E61EE}"/>
              </a:ext>
            </a:extLst>
          </p:cNvPr>
          <p:cNvCxnSpPr>
            <a:cxnSpLocks/>
          </p:cNvCxnSpPr>
          <p:nvPr/>
        </p:nvCxnSpPr>
        <p:spPr>
          <a:xfrm>
            <a:off x="10269850" y="2950364"/>
            <a:ext cx="553916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E834381-3C08-041B-8B52-FD1FA4553F8B}"/>
              </a:ext>
            </a:extLst>
          </p:cNvPr>
          <p:cNvSpPr txBox="1"/>
          <p:nvPr/>
        </p:nvSpPr>
        <p:spPr>
          <a:xfrm>
            <a:off x="10876855" y="2756906"/>
            <a:ext cx="756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DNS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0B0152-6F93-98BC-619A-1B7854A69EAA}"/>
              </a:ext>
            </a:extLst>
          </p:cNvPr>
          <p:cNvCxnSpPr>
            <a:cxnSpLocks/>
          </p:cNvCxnSpPr>
          <p:nvPr/>
        </p:nvCxnSpPr>
        <p:spPr>
          <a:xfrm>
            <a:off x="10272160" y="3278638"/>
            <a:ext cx="553916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4463C58-DFD6-9836-5B4F-7FD62752BAA9}"/>
              </a:ext>
            </a:extLst>
          </p:cNvPr>
          <p:cNvSpPr txBox="1"/>
          <p:nvPr/>
        </p:nvSpPr>
        <p:spPr>
          <a:xfrm>
            <a:off x="10879165" y="3085180"/>
            <a:ext cx="108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MTSWM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E9EDFD-4515-B793-E4BB-7AEF6E39D0AE}"/>
              </a:ext>
            </a:extLst>
          </p:cNvPr>
          <p:cNvSpPr/>
          <p:nvPr/>
        </p:nvSpPr>
        <p:spPr>
          <a:xfrm>
            <a:off x="10089421" y="2738838"/>
            <a:ext cx="1872092" cy="1971066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F45BA0-2CC5-D533-F669-A65668293C4F}"/>
              </a:ext>
            </a:extLst>
          </p:cNvPr>
          <p:cNvCxnSpPr>
            <a:cxnSpLocks/>
          </p:cNvCxnSpPr>
          <p:nvPr/>
        </p:nvCxnSpPr>
        <p:spPr>
          <a:xfrm>
            <a:off x="10270672" y="3637725"/>
            <a:ext cx="553916" cy="0"/>
          </a:xfrm>
          <a:prstGeom prst="line">
            <a:avLst/>
          </a:prstGeom>
          <a:ln w="28575">
            <a:solidFill>
              <a:srgbClr val="0000FF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53EEF1-B68D-4ACB-7737-0DB6C8F777F6}"/>
              </a:ext>
            </a:extLst>
          </p:cNvPr>
          <p:cNvCxnSpPr>
            <a:cxnSpLocks/>
          </p:cNvCxnSpPr>
          <p:nvPr/>
        </p:nvCxnSpPr>
        <p:spPr>
          <a:xfrm>
            <a:off x="10270672" y="4028250"/>
            <a:ext cx="553916" cy="0"/>
          </a:xfrm>
          <a:prstGeom prst="line">
            <a:avLst/>
          </a:prstGeom>
          <a:ln w="28575">
            <a:solidFill>
              <a:srgbClr val="FF1D1D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1E4A1E-163E-9C0A-1F9F-F2CA0FA5690E}"/>
              </a:ext>
            </a:extLst>
          </p:cNvPr>
          <p:cNvCxnSpPr>
            <a:cxnSpLocks/>
          </p:cNvCxnSpPr>
          <p:nvPr/>
        </p:nvCxnSpPr>
        <p:spPr>
          <a:xfrm>
            <a:off x="10270672" y="4399725"/>
            <a:ext cx="553916" cy="0"/>
          </a:xfrm>
          <a:prstGeom prst="line">
            <a:avLst/>
          </a:prstGeom>
          <a:ln w="28575">
            <a:solidFill>
              <a:srgbClr val="78FF78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CA84DDD-A5D8-EE6B-FE6A-740FA11C847E}"/>
              </a:ext>
            </a:extLst>
          </p:cNvPr>
          <p:cNvSpPr txBox="1"/>
          <p:nvPr/>
        </p:nvSpPr>
        <p:spPr>
          <a:xfrm>
            <a:off x="10876855" y="3454512"/>
            <a:ext cx="85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LaRTE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3FE154-0054-F816-9867-E49D2BC70EC0}"/>
              </a:ext>
            </a:extLst>
          </p:cNvPr>
          <p:cNvSpPr txBox="1"/>
          <p:nvPr/>
        </p:nvSpPr>
        <p:spPr>
          <a:xfrm>
            <a:off x="10876855" y="423440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turbNEQ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D25C6C-5427-D2EF-790E-8825DC2DF2AC}"/>
              </a:ext>
            </a:extLst>
          </p:cNvPr>
          <p:cNvSpPr txBox="1"/>
          <p:nvPr/>
        </p:nvSpPr>
        <p:spPr>
          <a:xfrm>
            <a:off x="10876855" y="384684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lamNEQ</a:t>
            </a:r>
          </a:p>
        </p:txBody>
      </p:sp>
    </p:spTree>
    <p:extLst>
      <p:ext uri="{BB962C8B-B14F-4D97-AF65-F5344CB8AC3E}">
        <p14:creationId xmlns:p14="http://schemas.microsoft.com/office/powerpoint/2010/main" val="131975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 animBg="1"/>
      <p:bldP spid="7" grpId="0"/>
      <p:bldP spid="8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8ECF27-BDF6-992E-7F34-132636A1B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Separated flow simulation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19CC5-65E4-681D-573A-D391728A0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DBE060-CF68-41CF-9ABE-0462A8BD26DF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729699-D6FB-3A2D-2B10-77298DC3EFB7}"/>
              </a:ext>
            </a:extLst>
          </p:cNvPr>
          <p:cNvSpPr/>
          <p:nvPr/>
        </p:nvSpPr>
        <p:spPr>
          <a:xfrm>
            <a:off x="5983705" y="1315453"/>
            <a:ext cx="529390" cy="786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A7839C-09C0-4FF3-F963-60DCB83230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3" t="34337" r="18331"/>
          <a:stretch>
            <a:fillRect/>
          </a:stretch>
        </p:blipFill>
        <p:spPr>
          <a:xfrm>
            <a:off x="678746" y="1514153"/>
            <a:ext cx="10421054" cy="465143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595C312-DBEC-AB7C-7D6A-BA9165850582}"/>
              </a:ext>
            </a:extLst>
          </p:cNvPr>
          <p:cNvGrpSpPr/>
          <p:nvPr/>
        </p:nvGrpSpPr>
        <p:grpSpPr>
          <a:xfrm>
            <a:off x="4905284" y="1164151"/>
            <a:ext cx="2686232" cy="1088666"/>
            <a:chOff x="10243231" y="3054474"/>
            <a:chExt cx="1872092" cy="108866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41F3BFF-5861-8C72-DEE8-3CA823A8278A}"/>
                </a:ext>
              </a:extLst>
            </p:cNvPr>
            <p:cNvSpPr/>
            <p:nvPr/>
          </p:nvSpPr>
          <p:spPr>
            <a:xfrm>
              <a:off x="10243231" y="3054474"/>
              <a:ext cx="1872092" cy="108866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CD6B60D-5227-D3EA-5039-4670AEABA26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1782" y="3269660"/>
              <a:ext cx="553916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1D4B2D3-52C8-B493-2DB9-2A393CBEB120}"/>
                </a:ext>
              </a:extLst>
            </p:cNvPr>
            <p:cNvSpPr txBox="1"/>
            <p:nvPr/>
          </p:nvSpPr>
          <p:spPr>
            <a:xfrm>
              <a:off x="11028787" y="3076202"/>
              <a:ext cx="976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DNS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E314129-5851-AA69-B490-30E856350934}"/>
                </a:ext>
              </a:extLst>
            </p:cNvPr>
            <p:cNvCxnSpPr>
              <a:cxnSpLocks/>
            </p:cNvCxnSpPr>
            <p:nvPr/>
          </p:nvCxnSpPr>
          <p:spPr>
            <a:xfrm>
              <a:off x="10424092" y="3597934"/>
              <a:ext cx="553916" cy="0"/>
            </a:xfrm>
            <a:prstGeom prst="line">
              <a:avLst/>
            </a:prstGeom>
            <a:ln w="28575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433EC9-089E-49F7-10C6-4E18E153180D}"/>
                </a:ext>
              </a:extLst>
            </p:cNvPr>
            <p:cNvSpPr txBox="1"/>
            <p:nvPr/>
          </p:nvSpPr>
          <p:spPr>
            <a:xfrm>
              <a:off x="11031097" y="3404476"/>
              <a:ext cx="1082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MTSWM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C642E2A-320D-ED22-2F20-C9FD50E14155}"/>
                </a:ext>
              </a:extLst>
            </p:cNvPr>
            <p:cNvCxnSpPr>
              <a:cxnSpLocks/>
            </p:cNvCxnSpPr>
            <p:nvPr/>
          </p:nvCxnSpPr>
          <p:spPr>
            <a:xfrm>
              <a:off x="10421782" y="3967266"/>
              <a:ext cx="553916" cy="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lgDash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8B2CBF-1CF9-FA18-15D6-1C3AF343DD61}"/>
                </a:ext>
              </a:extLst>
            </p:cNvPr>
            <p:cNvSpPr txBox="1"/>
            <p:nvPr/>
          </p:nvSpPr>
          <p:spPr>
            <a:xfrm>
              <a:off x="11028786" y="3773808"/>
              <a:ext cx="1012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rPr>
                <a:t>EQWM</a:t>
              </a:r>
            </a:p>
          </p:txBody>
        </p:sp>
      </p:grpSp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3485EFD2-4100-87EB-E3FA-318466848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5473" y="6563840"/>
            <a:ext cx="10421054" cy="206734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Chapter 7 – The MTSWM applied to streamwise developing flows</a:t>
            </a:r>
          </a:p>
        </p:txBody>
      </p:sp>
    </p:spTree>
    <p:extLst>
      <p:ext uri="{BB962C8B-B14F-4D97-AF65-F5344CB8AC3E}">
        <p14:creationId xmlns:p14="http://schemas.microsoft.com/office/powerpoint/2010/main" val="3415296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blue and green lines&#10;&#10;Description automatically generated">
            <a:extLst>
              <a:ext uri="{FF2B5EF4-FFF2-40B4-BE49-F238E27FC236}">
                <a16:creationId xmlns:a16="http://schemas.microsoft.com/office/drawing/2014/main" id="{76C6986F-AC39-70B7-D2C7-83650AD60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7"/>
          <a:stretch>
            <a:fillRect/>
          </a:stretch>
        </p:blipFill>
        <p:spPr>
          <a:xfrm>
            <a:off x="0" y="1618343"/>
            <a:ext cx="12323747" cy="462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4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6336F9-C76D-0FA4-CD41-782AA67AFAAC}"/>
              </a:ext>
            </a:extLst>
          </p:cNvPr>
          <p:cNvSpPr/>
          <p:nvPr/>
        </p:nvSpPr>
        <p:spPr>
          <a:xfrm>
            <a:off x="0" y="1169751"/>
            <a:ext cx="12192000" cy="4896752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7651786-1F7B-00AE-C670-D357590911E4}"/>
              </a:ext>
            </a:extLst>
          </p:cNvPr>
          <p:cNvGrpSpPr/>
          <p:nvPr/>
        </p:nvGrpSpPr>
        <p:grpSpPr>
          <a:xfrm>
            <a:off x="2992469" y="2149913"/>
            <a:ext cx="409863" cy="1129618"/>
            <a:chOff x="9171694" y="1387936"/>
            <a:chExt cx="658375" cy="2743694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42C80D9-3D30-7928-94CD-71E39B0B6A1D}"/>
                </a:ext>
              </a:extLst>
            </p:cNvPr>
            <p:cNvSpPr/>
            <p:nvPr/>
          </p:nvSpPr>
          <p:spPr>
            <a:xfrm>
              <a:off x="9500882" y="1387936"/>
              <a:ext cx="4547" cy="411553"/>
            </a:xfrm>
            <a:custGeom>
              <a:avLst/>
              <a:gdLst>
                <a:gd name="csX0" fmla="*/ -1147 w 8040"/>
                <a:gd name="csY0" fmla="*/ -222 h 564621"/>
                <a:gd name="csX1" fmla="*/ -1147 w 8040"/>
                <a:gd name="csY1" fmla="*/ 564399 h 56462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8040" h="564621">
                  <a:moveTo>
                    <a:pt x="-1147" y="-222"/>
                  </a:moveTo>
                  <a:lnTo>
                    <a:pt x="-1147" y="564399"/>
                  </a:lnTo>
                </a:path>
              </a:pathLst>
            </a:custGeom>
            <a:noFill/>
            <a:ln w="38100" cap="flat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3A1EA00-998D-52EC-AF1A-7E1D58BFB228}"/>
                </a:ext>
              </a:extLst>
            </p:cNvPr>
            <p:cNvSpPr/>
            <p:nvPr/>
          </p:nvSpPr>
          <p:spPr>
            <a:xfrm>
              <a:off x="9171694" y="1799488"/>
              <a:ext cx="658375" cy="1920588"/>
            </a:xfrm>
            <a:custGeom>
              <a:avLst/>
              <a:gdLst>
                <a:gd name="csX0" fmla="*/ 580975 w 1164244"/>
                <a:gd name="csY0" fmla="*/ -479 h 2634911"/>
                <a:gd name="csX1" fmla="*/ -1147 w 1164244"/>
                <a:gd name="csY1" fmla="*/ 77017 h 2634911"/>
                <a:gd name="csX2" fmla="*/ 1163097 w 1164244"/>
                <a:gd name="csY2" fmla="*/ 232011 h 2634911"/>
                <a:gd name="csX3" fmla="*/ -1147 w 1164244"/>
                <a:gd name="csY3" fmla="*/ 387009 h 2634911"/>
                <a:gd name="csX4" fmla="*/ 1163097 w 1164244"/>
                <a:gd name="csY4" fmla="*/ 542002 h 2634911"/>
                <a:gd name="csX5" fmla="*/ -1147 w 1164244"/>
                <a:gd name="csY5" fmla="*/ 696996 h 2634911"/>
                <a:gd name="csX6" fmla="*/ 1163097 w 1164244"/>
                <a:gd name="csY6" fmla="*/ 851990 h 2634911"/>
                <a:gd name="csX7" fmla="*/ -1147 w 1164244"/>
                <a:gd name="csY7" fmla="*/ 1006984 h 2634911"/>
                <a:gd name="csX8" fmla="*/ 1163097 w 1164244"/>
                <a:gd name="csY8" fmla="*/ 1161978 h 2634911"/>
                <a:gd name="csX9" fmla="*/ -1147 w 1164244"/>
                <a:gd name="csY9" fmla="*/ 1316971 h 2634911"/>
                <a:gd name="csX10" fmla="*/ 1163097 w 1164244"/>
                <a:gd name="csY10" fmla="*/ 1471965 h 2634911"/>
                <a:gd name="csX11" fmla="*/ -1147 w 1164244"/>
                <a:gd name="csY11" fmla="*/ 1626959 h 2634911"/>
                <a:gd name="csX12" fmla="*/ 1163097 w 1164244"/>
                <a:gd name="csY12" fmla="*/ 1781953 h 2634911"/>
                <a:gd name="csX13" fmla="*/ -1147 w 1164244"/>
                <a:gd name="csY13" fmla="*/ 1936946 h 2634911"/>
                <a:gd name="csX14" fmla="*/ 1163097 w 1164244"/>
                <a:gd name="csY14" fmla="*/ 2091940 h 2634911"/>
                <a:gd name="csX15" fmla="*/ -1147 w 1164244"/>
                <a:gd name="csY15" fmla="*/ 2246948 h 2634911"/>
                <a:gd name="csX16" fmla="*/ 1163097 w 1164244"/>
                <a:gd name="csY16" fmla="*/ 2401921 h 2634911"/>
                <a:gd name="csX17" fmla="*/ -1147 w 1164244"/>
                <a:gd name="csY17" fmla="*/ 2556928 h 2634911"/>
                <a:gd name="csX18" fmla="*/ 580975 w 1164244"/>
                <a:gd name="csY18" fmla="*/ 2634433 h 263491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</a:cxnLst>
              <a:rect l="l" t="t" r="r" b="b"/>
              <a:pathLst>
                <a:path w="1164244" h="2634911">
                  <a:moveTo>
                    <a:pt x="580975" y="-479"/>
                  </a:moveTo>
                  <a:lnTo>
                    <a:pt x="-1147" y="77017"/>
                  </a:lnTo>
                  <a:lnTo>
                    <a:pt x="1163097" y="232011"/>
                  </a:lnTo>
                  <a:lnTo>
                    <a:pt x="-1147" y="387009"/>
                  </a:lnTo>
                  <a:lnTo>
                    <a:pt x="1163097" y="542002"/>
                  </a:lnTo>
                  <a:lnTo>
                    <a:pt x="-1147" y="696996"/>
                  </a:lnTo>
                  <a:lnTo>
                    <a:pt x="1163097" y="851990"/>
                  </a:lnTo>
                  <a:lnTo>
                    <a:pt x="-1147" y="1006984"/>
                  </a:lnTo>
                  <a:lnTo>
                    <a:pt x="1163097" y="1161978"/>
                  </a:lnTo>
                  <a:lnTo>
                    <a:pt x="-1147" y="1316971"/>
                  </a:lnTo>
                  <a:lnTo>
                    <a:pt x="1163097" y="1471965"/>
                  </a:lnTo>
                  <a:lnTo>
                    <a:pt x="-1147" y="1626959"/>
                  </a:lnTo>
                  <a:lnTo>
                    <a:pt x="1163097" y="1781953"/>
                  </a:lnTo>
                  <a:lnTo>
                    <a:pt x="-1147" y="1936946"/>
                  </a:lnTo>
                  <a:lnTo>
                    <a:pt x="1163097" y="2091940"/>
                  </a:lnTo>
                  <a:lnTo>
                    <a:pt x="-1147" y="2246948"/>
                  </a:lnTo>
                  <a:lnTo>
                    <a:pt x="1163097" y="2401921"/>
                  </a:lnTo>
                  <a:lnTo>
                    <a:pt x="-1147" y="2556928"/>
                  </a:lnTo>
                  <a:lnTo>
                    <a:pt x="580975" y="2634433"/>
                  </a:lnTo>
                </a:path>
              </a:pathLst>
            </a:custGeom>
            <a:noFill/>
            <a:ln w="38100" cap="flat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68C1150-2127-F004-2006-4C52D2D37C4C}"/>
                </a:ext>
              </a:extLst>
            </p:cNvPr>
            <p:cNvSpPr/>
            <p:nvPr/>
          </p:nvSpPr>
          <p:spPr>
            <a:xfrm>
              <a:off x="9500882" y="3720077"/>
              <a:ext cx="4547" cy="411553"/>
            </a:xfrm>
            <a:custGeom>
              <a:avLst/>
              <a:gdLst>
                <a:gd name="csX0" fmla="*/ -1147 w 8040"/>
                <a:gd name="csY0" fmla="*/ -737 h 564621"/>
                <a:gd name="csX1" fmla="*/ -1147 w 8040"/>
                <a:gd name="csY1" fmla="*/ 563885 h 56462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8040" h="564621">
                  <a:moveTo>
                    <a:pt x="-1147" y="-737"/>
                  </a:moveTo>
                  <a:lnTo>
                    <a:pt x="-1147" y="563885"/>
                  </a:lnTo>
                </a:path>
              </a:pathLst>
            </a:custGeom>
            <a:noFill/>
            <a:ln w="38100" cap="flat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AC595E2-716D-F037-C9D0-4164A3282489}"/>
              </a:ext>
            </a:extLst>
          </p:cNvPr>
          <p:cNvSpPr/>
          <p:nvPr/>
        </p:nvSpPr>
        <p:spPr>
          <a:xfrm>
            <a:off x="2474622" y="1894113"/>
            <a:ext cx="1460086" cy="25580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4B585F-06B7-B1C9-5E2E-D0A8F35C9386}"/>
              </a:ext>
            </a:extLst>
          </p:cNvPr>
          <p:cNvSpPr/>
          <p:nvPr/>
        </p:nvSpPr>
        <p:spPr>
          <a:xfrm>
            <a:off x="3934709" y="1894113"/>
            <a:ext cx="190895" cy="3228076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756FEC-6A86-921A-7736-1F6152D329B0}"/>
              </a:ext>
            </a:extLst>
          </p:cNvPr>
          <p:cNvSpPr/>
          <p:nvPr/>
        </p:nvSpPr>
        <p:spPr>
          <a:xfrm>
            <a:off x="2283726" y="1894113"/>
            <a:ext cx="190895" cy="3228076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CC67A2-E828-5AD7-0E0F-4D7805F5F760}"/>
              </a:ext>
            </a:extLst>
          </p:cNvPr>
          <p:cNvCxnSpPr>
            <a:cxnSpLocks/>
          </p:cNvCxnSpPr>
          <p:nvPr/>
        </p:nvCxnSpPr>
        <p:spPr>
          <a:xfrm flipV="1">
            <a:off x="2474622" y="2149928"/>
            <a:ext cx="0" cy="29722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FC867B-7A3F-D371-79C3-1D73B3E9506F}"/>
              </a:ext>
            </a:extLst>
          </p:cNvPr>
          <p:cNvCxnSpPr>
            <a:cxnSpLocks/>
          </p:cNvCxnSpPr>
          <p:nvPr/>
        </p:nvCxnSpPr>
        <p:spPr>
          <a:xfrm flipV="1">
            <a:off x="3915494" y="2149928"/>
            <a:ext cx="0" cy="29722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DC406BF-C8DE-6859-6BFC-70E133490BCD}"/>
              </a:ext>
            </a:extLst>
          </p:cNvPr>
          <p:cNvCxnSpPr>
            <a:cxnSpLocks/>
          </p:cNvCxnSpPr>
          <p:nvPr/>
        </p:nvCxnSpPr>
        <p:spPr>
          <a:xfrm flipH="1">
            <a:off x="2474622" y="2149928"/>
            <a:ext cx="14408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336F0C9-769A-992F-5895-B94AB3E6D5A3}"/>
              </a:ext>
            </a:extLst>
          </p:cNvPr>
          <p:cNvGrpSpPr/>
          <p:nvPr/>
        </p:nvGrpSpPr>
        <p:grpSpPr>
          <a:xfrm>
            <a:off x="2541099" y="3279556"/>
            <a:ext cx="1297568" cy="951808"/>
            <a:chOff x="5641320" y="3264188"/>
            <a:chExt cx="1297568" cy="95180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1FE2FC-7C4F-90DD-6C9F-FD8554CB6CCE}"/>
                </a:ext>
              </a:extLst>
            </p:cNvPr>
            <p:cNvSpPr/>
            <p:nvPr/>
          </p:nvSpPr>
          <p:spPr>
            <a:xfrm>
              <a:off x="5641320" y="3264188"/>
              <a:ext cx="1297568" cy="951808"/>
            </a:xfrm>
            <a:prstGeom prst="rect">
              <a:avLst/>
            </a:prstGeom>
            <a:solidFill>
              <a:srgbClr val="D9D9FF"/>
            </a:solidFill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B581A85-0E7D-9AA9-5970-835C87A7B8BD}"/>
                    </a:ext>
                  </a:extLst>
                </p:cNvPr>
                <p:cNvSpPr txBox="1"/>
                <p:nvPr/>
              </p:nvSpPr>
              <p:spPr>
                <a:xfrm>
                  <a:off x="5983054" y="3416761"/>
                  <a:ext cx="61965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3200" b="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B581A85-0E7D-9AA9-5970-835C87A7B8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3054" y="3416761"/>
                  <a:ext cx="619657" cy="584775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6EE11BE4-5AA1-226E-1A17-6E3682964F60}"/>
              </a:ext>
            </a:extLst>
          </p:cNvPr>
          <p:cNvCxnSpPr>
            <a:cxnSpLocks/>
          </p:cNvCxnSpPr>
          <p:nvPr/>
        </p:nvCxnSpPr>
        <p:spPr>
          <a:xfrm>
            <a:off x="1759398" y="3286688"/>
            <a:ext cx="0" cy="908351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98E8906-A362-90B4-B084-A6AF5EDFBFBB}"/>
                  </a:ext>
                </a:extLst>
              </p:cNvPr>
              <p:cNvSpPr txBox="1"/>
              <p:nvPr/>
            </p:nvSpPr>
            <p:spPr>
              <a:xfrm>
                <a:off x="1189841" y="3383962"/>
                <a:ext cx="5042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B98E8906-A362-90B4-B084-A6AF5EDFB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841" y="3383962"/>
                <a:ext cx="50424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D3A202C-461C-34C1-479E-8AF90F1E8B96}"/>
              </a:ext>
            </a:extLst>
          </p:cNvPr>
          <p:cNvCxnSpPr>
            <a:cxnSpLocks/>
          </p:cNvCxnSpPr>
          <p:nvPr/>
        </p:nvCxnSpPr>
        <p:spPr>
          <a:xfrm>
            <a:off x="1576518" y="2149912"/>
            <a:ext cx="3657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5A832C7-18A5-4FE0-4FBE-666CFF9C5F1B}"/>
              </a:ext>
            </a:extLst>
          </p:cNvPr>
          <p:cNvCxnSpPr>
            <a:cxnSpLocks/>
          </p:cNvCxnSpPr>
          <p:nvPr/>
        </p:nvCxnSpPr>
        <p:spPr>
          <a:xfrm>
            <a:off x="1764214" y="2149912"/>
            <a:ext cx="0" cy="1129603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35BDBF6-90B2-C881-CF19-9EE9B0DB826C}"/>
                  </a:ext>
                </a:extLst>
              </p:cNvPr>
              <p:cNvSpPr txBox="1"/>
              <p:nvPr/>
            </p:nvSpPr>
            <p:spPr>
              <a:xfrm>
                <a:off x="1184449" y="2466508"/>
                <a:ext cx="4944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35BDBF6-90B2-C881-CF19-9EE9B0DB8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449" y="2466508"/>
                <a:ext cx="49443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CFC1D66-C387-2D4B-BA29-8363263B5BBA}"/>
              </a:ext>
            </a:extLst>
          </p:cNvPr>
          <p:cNvCxnSpPr>
            <a:cxnSpLocks/>
          </p:cNvCxnSpPr>
          <p:nvPr/>
        </p:nvCxnSpPr>
        <p:spPr>
          <a:xfrm>
            <a:off x="1576518" y="3280273"/>
            <a:ext cx="3657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DA8AD53-12C1-89CD-EFB7-10E91DD38751}"/>
                  </a:ext>
                </a:extLst>
              </p:cNvPr>
              <p:cNvSpPr txBox="1"/>
              <p:nvPr/>
            </p:nvSpPr>
            <p:spPr>
              <a:xfrm>
                <a:off x="2572312" y="4239675"/>
                <a:ext cx="12647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0DA8AD53-12C1-89CD-EFB7-10E91DD38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312" y="4239675"/>
                <a:ext cx="126470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78B9119-EC1C-1EFD-A94B-6F6C227E5A6A}"/>
                  </a:ext>
                </a:extLst>
              </p:cNvPr>
              <p:cNvSpPr txBox="1"/>
              <p:nvPr/>
            </p:nvSpPr>
            <p:spPr>
              <a:xfrm>
                <a:off x="2588211" y="1169766"/>
                <a:ext cx="12033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578B9119-EC1C-1EFD-A94B-6F6C227E5A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211" y="1169766"/>
                <a:ext cx="1203343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D9FE292-784B-D038-55EA-4FBB50B2F86E}"/>
              </a:ext>
            </a:extLst>
          </p:cNvPr>
          <p:cNvGrpSpPr/>
          <p:nvPr/>
        </p:nvGrpSpPr>
        <p:grpSpPr>
          <a:xfrm>
            <a:off x="6351635" y="2149896"/>
            <a:ext cx="409893" cy="1630783"/>
            <a:chOff x="9171694" y="1387936"/>
            <a:chExt cx="658375" cy="2743694"/>
          </a:xfrm>
        </p:grpSpPr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37667E2B-9121-3843-ACC0-B1CC6F38CE4E}"/>
                </a:ext>
              </a:extLst>
            </p:cNvPr>
            <p:cNvSpPr/>
            <p:nvPr/>
          </p:nvSpPr>
          <p:spPr>
            <a:xfrm>
              <a:off x="9500882" y="1387936"/>
              <a:ext cx="4547" cy="411553"/>
            </a:xfrm>
            <a:custGeom>
              <a:avLst/>
              <a:gdLst>
                <a:gd name="csX0" fmla="*/ -1147 w 8040"/>
                <a:gd name="csY0" fmla="*/ -222 h 564621"/>
                <a:gd name="csX1" fmla="*/ -1147 w 8040"/>
                <a:gd name="csY1" fmla="*/ 564399 h 56462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8040" h="564621">
                  <a:moveTo>
                    <a:pt x="-1147" y="-222"/>
                  </a:moveTo>
                  <a:lnTo>
                    <a:pt x="-1147" y="564399"/>
                  </a:lnTo>
                </a:path>
              </a:pathLst>
            </a:custGeom>
            <a:noFill/>
            <a:ln w="38100" cap="flat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39EA9B7-E542-B8D3-5DE9-148705E496EB}"/>
                </a:ext>
              </a:extLst>
            </p:cNvPr>
            <p:cNvSpPr/>
            <p:nvPr/>
          </p:nvSpPr>
          <p:spPr>
            <a:xfrm>
              <a:off x="9171694" y="1799488"/>
              <a:ext cx="658375" cy="1920588"/>
            </a:xfrm>
            <a:custGeom>
              <a:avLst/>
              <a:gdLst>
                <a:gd name="csX0" fmla="*/ 580975 w 1164244"/>
                <a:gd name="csY0" fmla="*/ -479 h 2634911"/>
                <a:gd name="csX1" fmla="*/ -1147 w 1164244"/>
                <a:gd name="csY1" fmla="*/ 77017 h 2634911"/>
                <a:gd name="csX2" fmla="*/ 1163097 w 1164244"/>
                <a:gd name="csY2" fmla="*/ 232011 h 2634911"/>
                <a:gd name="csX3" fmla="*/ -1147 w 1164244"/>
                <a:gd name="csY3" fmla="*/ 387009 h 2634911"/>
                <a:gd name="csX4" fmla="*/ 1163097 w 1164244"/>
                <a:gd name="csY4" fmla="*/ 542002 h 2634911"/>
                <a:gd name="csX5" fmla="*/ -1147 w 1164244"/>
                <a:gd name="csY5" fmla="*/ 696996 h 2634911"/>
                <a:gd name="csX6" fmla="*/ 1163097 w 1164244"/>
                <a:gd name="csY6" fmla="*/ 851990 h 2634911"/>
                <a:gd name="csX7" fmla="*/ -1147 w 1164244"/>
                <a:gd name="csY7" fmla="*/ 1006984 h 2634911"/>
                <a:gd name="csX8" fmla="*/ 1163097 w 1164244"/>
                <a:gd name="csY8" fmla="*/ 1161978 h 2634911"/>
                <a:gd name="csX9" fmla="*/ -1147 w 1164244"/>
                <a:gd name="csY9" fmla="*/ 1316971 h 2634911"/>
                <a:gd name="csX10" fmla="*/ 1163097 w 1164244"/>
                <a:gd name="csY10" fmla="*/ 1471965 h 2634911"/>
                <a:gd name="csX11" fmla="*/ -1147 w 1164244"/>
                <a:gd name="csY11" fmla="*/ 1626959 h 2634911"/>
                <a:gd name="csX12" fmla="*/ 1163097 w 1164244"/>
                <a:gd name="csY12" fmla="*/ 1781953 h 2634911"/>
                <a:gd name="csX13" fmla="*/ -1147 w 1164244"/>
                <a:gd name="csY13" fmla="*/ 1936946 h 2634911"/>
                <a:gd name="csX14" fmla="*/ 1163097 w 1164244"/>
                <a:gd name="csY14" fmla="*/ 2091940 h 2634911"/>
                <a:gd name="csX15" fmla="*/ -1147 w 1164244"/>
                <a:gd name="csY15" fmla="*/ 2246948 h 2634911"/>
                <a:gd name="csX16" fmla="*/ 1163097 w 1164244"/>
                <a:gd name="csY16" fmla="*/ 2401921 h 2634911"/>
                <a:gd name="csX17" fmla="*/ -1147 w 1164244"/>
                <a:gd name="csY17" fmla="*/ 2556928 h 2634911"/>
                <a:gd name="csX18" fmla="*/ 580975 w 1164244"/>
                <a:gd name="csY18" fmla="*/ 2634433 h 263491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</a:cxnLst>
              <a:rect l="l" t="t" r="r" b="b"/>
              <a:pathLst>
                <a:path w="1164244" h="2634911">
                  <a:moveTo>
                    <a:pt x="580975" y="-479"/>
                  </a:moveTo>
                  <a:lnTo>
                    <a:pt x="-1147" y="77017"/>
                  </a:lnTo>
                  <a:lnTo>
                    <a:pt x="1163097" y="232011"/>
                  </a:lnTo>
                  <a:lnTo>
                    <a:pt x="-1147" y="387009"/>
                  </a:lnTo>
                  <a:lnTo>
                    <a:pt x="1163097" y="542002"/>
                  </a:lnTo>
                  <a:lnTo>
                    <a:pt x="-1147" y="696996"/>
                  </a:lnTo>
                  <a:lnTo>
                    <a:pt x="1163097" y="851990"/>
                  </a:lnTo>
                  <a:lnTo>
                    <a:pt x="-1147" y="1006984"/>
                  </a:lnTo>
                  <a:lnTo>
                    <a:pt x="1163097" y="1161978"/>
                  </a:lnTo>
                  <a:lnTo>
                    <a:pt x="-1147" y="1316971"/>
                  </a:lnTo>
                  <a:lnTo>
                    <a:pt x="1163097" y="1471965"/>
                  </a:lnTo>
                  <a:lnTo>
                    <a:pt x="-1147" y="1626959"/>
                  </a:lnTo>
                  <a:lnTo>
                    <a:pt x="1163097" y="1781953"/>
                  </a:lnTo>
                  <a:lnTo>
                    <a:pt x="-1147" y="1936946"/>
                  </a:lnTo>
                  <a:lnTo>
                    <a:pt x="1163097" y="2091940"/>
                  </a:lnTo>
                  <a:lnTo>
                    <a:pt x="-1147" y="2246948"/>
                  </a:lnTo>
                  <a:lnTo>
                    <a:pt x="1163097" y="2401921"/>
                  </a:lnTo>
                  <a:lnTo>
                    <a:pt x="-1147" y="2556928"/>
                  </a:lnTo>
                  <a:lnTo>
                    <a:pt x="580975" y="2634433"/>
                  </a:lnTo>
                </a:path>
              </a:pathLst>
            </a:custGeom>
            <a:noFill/>
            <a:ln w="38100" cap="flat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313FB27F-85D1-F1E0-D866-4E197637DB39}"/>
                </a:ext>
              </a:extLst>
            </p:cNvPr>
            <p:cNvSpPr/>
            <p:nvPr/>
          </p:nvSpPr>
          <p:spPr>
            <a:xfrm>
              <a:off x="9500882" y="3720077"/>
              <a:ext cx="4547" cy="411553"/>
            </a:xfrm>
            <a:custGeom>
              <a:avLst/>
              <a:gdLst>
                <a:gd name="csX0" fmla="*/ -1147 w 8040"/>
                <a:gd name="csY0" fmla="*/ -737 h 564621"/>
                <a:gd name="csX1" fmla="*/ -1147 w 8040"/>
                <a:gd name="csY1" fmla="*/ 563885 h 56462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8040" h="564621">
                  <a:moveTo>
                    <a:pt x="-1147" y="-737"/>
                  </a:moveTo>
                  <a:lnTo>
                    <a:pt x="-1147" y="563885"/>
                  </a:lnTo>
                </a:path>
              </a:pathLst>
            </a:custGeom>
            <a:noFill/>
            <a:ln w="38100" cap="flat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BDBB9A4-9666-36D4-3A2F-D2237DEF616D}"/>
              </a:ext>
            </a:extLst>
          </p:cNvPr>
          <p:cNvSpPr/>
          <p:nvPr/>
        </p:nvSpPr>
        <p:spPr>
          <a:xfrm>
            <a:off x="5833788" y="1894097"/>
            <a:ext cx="1460086" cy="25580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FB40BAC-E779-0654-298F-840406A5941B}"/>
              </a:ext>
            </a:extLst>
          </p:cNvPr>
          <p:cNvSpPr/>
          <p:nvPr/>
        </p:nvSpPr>
        <p:spPr>
          <a:xfrm>
            <a:off x="7293875" y="1894097"/>
            <a:ext cx="190895" cy="3228076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633F53B-5633-5A43-4459-B2334FFAA1C1}"/>
              </a:ext>
            </a:extLst>
          </p:cNvPr>
          <p:cNvSpPr/>
          <p:nvPr/>
        </p:nvSpPr>
        <p:spPr>
          <a:xfrm>
            <a:off x="5642892" y="1894097"/>
            <a:ext cx="190895" cy="3228076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64C626C-21A1-80FF-DE69-08FBC16DA43A}"/>
              </a:ext>
            </a:extLst>
          </p:cNvPr>
          <p:cNvCxnSpPr>
            <a:cxnSpLocks/>
          </p:cNvCxnSpPr>
          <p:nvPr/>
        </p:nvCxnSpPr>
        <p:spPr>
          <a:xfrm flipV="1">
            <a:off x="5833788" y="2149912"/>
            <a:ext cx="0" cy="29722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47C75F2-4E75-231A-50FA-86658C143C3E}"/>
              </a:ext>
            </a:extLst>
          </p:cNvPr>
          <p:cNvCxnSpPr>
            <a:cxnSpLocks/>
          </p:cNvCxnSpPr>
          <p:nvPr/>
        </p:nvCxnSpPr>
        <p:spPr>
          <a:xfrm flipV="1">
            <a:off x="7274660" y="2149912"/>
            <a:ext cx="0" cy="29722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63CA2EB-5E5C-E7DF-8DE5-7E914389D00E}"/>
              </a:ext>
            </a:extLst>
          </p:cNvPr>
          <p:cNvCxnSpPr>
            <a:cxnSpLocks/>
          </p:cNvCxnSpPr>
          <p:nvPr/>
        </p:nvCxnSpPr>
        <p:spPr>
          <a:xfrm flipH="1">
            <a:off x="5833788" y="2149912"/>
            <a:ext cx="14408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425662E-A564-335D-578C-7EE35C497BCD}"/>
              </a:ext>
            </a:extLst>
          </p:cNvPr>
          <p:cNvGrpSpPr/>
          <p:nvPr/>
        </p:nvGrpSpPr>
        <p:grpSpPr>
          <a:xfrm>
            <a:off x="5900265" y="3780701"/>
            <a:ext cx="1297568" cy="951808"/>
            <a:chOff x="5641320" y="3264188"/>
            <a:chExt cx="1297568" cy="951808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D88CCD84-CD4A-11FB-8EA5-FB86BA9FBD9D}"/>
                </a:ext>
              </a:extLst>
            </p:cNvPr>
            <p:cNvSpPr/>
            <p:nvPr/>
          </p:nvSpPr>
          <p:spPr>
            <a:xfrm>
              <a:off x="5641320" y="3264188"/>
              <a:ext cx="1297568" cy="951808"/>
            </a:xfrm>
            <a:prstGeom prst="rect">
              <a:avLst/>
            </a:prstGeom>
            <a:solidFill>
              <a:srgbClr val="D9D9FF"/>
            </a:solidFill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39D1238A-E04D-DF3A-4F86-00A41909158E}"/>
                    </a:ext>
                  </a:extLst>
                </p:cNvPr>
                <p:cNvSpPr txBox="1"/>
                <p:nvPr/>
              </p:nvSpPr>
              <p:spPr>
                <a:xfrm>
                  <a:off x="5983054" y="3416761"/>
                  <a:ext cx="61965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3200" b="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39D1238A-E04D-DF3A-4F86-00A419091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3054" y="3416761"/>
                  <a:ext cx="619657" cy="58477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6FF7E09-A6C3-08DD-2D5A-32ACF8003695}"/>
              </a:ext>
            </a:extLst>
          </p:cNvPr>
          <p:cNvCxnSpPr>
            <a:cxnSpLocks/>
          </p:cNvCxnSpPr>
          <p:nvPr/>
        </p:nvCxnSpPr>
        <p:spPr>
          <a:xfrm>
            <a:off x="5118564" y="3286672"/>
            <a:ext cx="4816" cy="494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4F7D790-90F7-29B7-01CE-68EDBBB361BF}"/>
                  </a:ext>
                </a:extLst>
              </p:cNvPr>
              <p:cNvSpPr txBox="1"/>
              <p:nvPr/>
            </p:nvSpPr>
            <p:spPr>
              <a:xfrm>
                <a:off x="4358516" y="3154051"/>
                <a:ext cx="6749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C4F7D790-90F7-29B7-01CE-68EDBBB36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8516" y="3154051"/>
                <a:ext cx="674992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2937DE7-3798-CCE9-5C05-1961287C0EE9}"/>
              </a:ext>
            </a:extLst>
          </p:cNvPr>
          <p:cNvCxnSpPr>
            <a:cxnSpLocks/>
          </p:cNvCxnSpPr>
          <p:nvPr/>
        </p:nvCxnSpPr>
        <p:spPr>
          <a:xfrm>
            <a:off x="4935684" y="3279499"/>
            <a:ext cx="3657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0A7A237-A09C-3BD2-515D-4055CCB02F42}"/>
                  </a:ext>
                </a:extLst>
              </p:cNvPr>
              <p:cNvSpPr txBox="1"/>
              <p:nvPr/>
            </p:nvSpPr>
            <p:spPr>
              <a:xfrm>
                <a:off x="5866383" y="4944920"/>
                <a:ext cx="6770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00A7A237-A09C-3BD2-515D-4055CCB02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383" y="4944920"/>
                <a:ext cx="677045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0BB1FC4E-EDBD-CE99-4166-9845466E12AB}"/>
                  </a:ext>
                </a:extLst>
              </p:cNvPr>
              <p:cNvSpPr txBox="1"/>
              <p:nvPr/>
            </p:nvSpPr>
            <p:spPr>
              <a:xfrm>
                <a:off x="5947377" y="1169750"/>
                <a:ext cx="120173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0BB1FC4E-EDBD-CE99-4166-9845466E1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7377" y="1169750"/>
                <a:ext cx="1201739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26D0FD01-5B7E-2D20-8F7B-BFD067EC7EA6}"/>
              </a:ext>
            </a:extLst>
          </p:cNvPr>
          <p:cNvCxnSpPr>
            <a:cxnSpLocks/>
          </p:cNvCxnSpPr>
          <p:nvPr/>
        </p:nvCxnSpPr>
        <p:spPr>
          <a:xfrm>
            <a:off x="6543430" y="4824450"/>
            <a:ext cx="4816" cy="494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D0F4B7E-F72D-8C6C-3E04-31E283932D7C}"/>
              </a:ext>
            </a:extLst>
          </p:cNvPr>
          <p:cNvGrpSpPr/>
          <p:nvPr/>
        </p:nvGrpSpPr>
        <p:grpSpPr>
          <a:xfrm>
            <a:off x="9649839" y="2149896"/>
            <a:ext cx="409893" cy="1950104"/>
            <a:chOff x="9171694" y="1387936"/>
            <a:chExt cx="658375" cy="2743694"/>
          </a:xfrm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CC6A8B5-9C16-75B8-4F1B-73624D6AF0C6}"/>
                </a:ext>
              </a:extLst>
            </p:cNvPr>
            <p:cNvSpPr/>
            <p:nvPr/>
          </p:nvSpPr>
          <p:spPr>
            <a:xfrm>
              <a:off x="9500882" y="1387936"/>
              <a:ext cx="4547" cy="411553"/>
            </a:xfrm>
            <a:custGeom>
              <a:avLst/>
              <a:gdLst>
                <a:gd name="csX0" fmla="*/ -1147 w 8040"/>
                <a:gd name="csY0" fmla="*/ -222 h 564621"/>
                <a:gd name="csX1" fmla="*/ -1147 w 8040"/>
                <a:gd name="csY1" fmla="*/ 564399 h 56462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8040" h="564621">
                  <a:moveTo>
                    <a:pt x="-1147" y="-222"/>
                  </a:moveTo>
                  <a:lnTo>
                    <a:pt x="-1147" y="564399"/>
                  </a:lnTo>
                </a:path>
              </a:pathLst>
            </a:custGeom>
            <a:noFill/>
            <a:ln w="38100" cap="flat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5C6F5A9-845F-6294-6A47-88C0BBA49256}"/>
                </a:ext>
              </a:extLst>
            </p:cNvPr>
            <p:cNvSpPr/>
            <p:nvPr/>
          </p:nvSpPr>
          <p:spPr>
            <a:xfrm>
              <a:off x="9171694" y="1799488"/>
              <a:ext cx="658375" cy="1920588"/>
            </a:xfrm>
            <a:custGeom>
              <a:avLst/>
              <a:gdLst>
                <a:gd name="csX0" fmla="*/ 580975 w 1164244"/>
                <a:gd name="csY0" fmla="*/ -479 h 2634911"/>
                <a:gd name="csX1" fmla="*/ -1147 w 1164244"/>
                <a:gd name="csY1" fmla="*/ 77017 h 2634911"/>
                <a:gd name="csX2" fmla="*/ 1163097 w 1164244"/>
                <a:gd name="csY2" fmla="*/ 232011 h 2634911"/>
                <a:gd name="csX3" fmla="*/ -1147 w 1164244"/>
                <a:gd name="csY3" fmla="*/ 387009 h 2634911"/>
                <a:gd name="csX4" fmla="*/ 1163097 w 1164244"/>
                <a:gd name="csY4" fmla="*/ 542002 h 2634911"/>
                <a:gd name="csX5" fmla="*/ -1147 w 1164244"/>
                <a:gd name="csY5" fmla="*/ 696996 h 2634911"/>
                <a:gd name="csX6" fmla="*/ 1163097 w 1164244"/>
                <a:gd name="csY6" fmla="*/ 851990 h 2634911"/>
                <a:gd name="csX7" fmla="*/ -1147 w 1164244"/>
                <a:gd name="csY7" fmla="*/ 1006984 h 2634911"/>
                <a:gd name="csX8" fmla="*/ 1163097 w 1164244"/>
                <a:gd name="csY8" fmla="*/ 1161978 h 2634911"/>
                <a:gd name="csX9" fmla="*/ -1147 w 1164244"/>
                <a:gd name="csY9" fmla="*/ 1316971 h 2634911"/>
                <a:gd name="csX10" fmla="*/ 1163097 w 1164244"/>
                <a:gd name="csY10" fmla="*/ 1471965 h 2634911"/>
                <a:gd name="csX11" fmla="*/ -1147 w 1164244"/>
                <a:gd name="csY11" fmla="*/ 1626959 h 2634911"/>
                <a:gd name="csX12" fmla="*/ 1163097 w 1164244"/>
                <a:gd name="csY12" fmla="*/ 1781953 h 2634911"/>
                <a:gd name="csX13" fmla="*/ -1147 w 1164244"/>
                <a:gd name="csY13" fmla="*/ 1936946 h 2634911"/>
                <a:gd name="csX14" fmla="*/ 1163097 w 1164244"/>
                <a:gd name="csY14" fmla="*/ 2091940 h 2634911"/>
                <a:gd name="csX15" fmla="*/ -1147 w 1164244"/>
                <a:gd name="csY15" fmla="*/ 2246948 h 2634911"/>
                <a:gd name="csX16" fmla="*/ 1163097 w 1164244"/>
                <a:gd name="csY16" fmla="*/ 2401921 h 2634911"/>
                <a:gd name="csX17" fmla="*/ -1147 w 1164244"/>
                <a:gd name="csY17" fmla="*/ 2556928 h 2634911"/>
                <a:gd name="csX18" fmla="*/ 580975 w 1164244"/>
                <a:gd name="csY18" fmla="*/ 2634433 h 263491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</a:cxnLst>
              <a:rect l="l" t="t" r="r" b="b"/>
              <a:pathLst>
                <a:path w="1164244" h="2634911">
                  <a:moveTo>
                    <a:pt x="580975" y="-479"/>
                  </a:moveTo>
                  <a:lnTo>
                    <a:pt x="-1147" y="77017"/>
                  </a:lnTo>
                  <a:lnTo>
                    <a:pt x="1163097" y="232011"/>
                  </a:lnTo>
                  <a:lnTo>
                    <a:pt x="-1147" y="387009"/>
                  </a:lnTo>
                  <a:lnTo>
                    <a:pt x="1163097" y="542002"/>
                  </a:lnTo>
                  <a:lnTo>
                    <a:pt x="-1147" y="696996"/>
                  </a:lnTo>
                  <a:lnTo>
                    <a:pt x="1163097" y="851990"/>
                  </a:lnTo>
                  <a:lnTo>
                    <a:pt x="-1147" y="1006984"/>
                  </a:lnTo>
                  <a:lnTo>
                    <a:pt x="1163097" y="1161978"/>
                  </a:lnTo>
                  <a:lnTo>
                    <a:pt x="-1147" y="1316971"/>
                  </a:lnTo>
                  <a:lnTo>
                    <a:pt x="1163097" y="1471965"/>
                  </a:lnTo>
                  <a:lnTo>
                    <a:pt x="-1147" y="1626959"/>
                  </a:lnTo>
                  <a:lnTo>
                    <a:pt x="1163097" y="1781953"/>
                  </a:lnTo>
                  <a:lnTo>
                    <a:pt x="-1147" y="1936946"/>
                  </a:lnTo>
                  <a:lnTo>
                    <a:pt x="1163097" y="2091940"/>
                  </a:lnTo>
                  <a:lnTo>
                    <a:pt x="-1147" y="2246948"/>
                  </a:lnTo>
                  <a:lnTo>
                    <a:pt x="1163097" y="2401921"/>
                  </a:lnTo>
                  <a:lnTo>
                    <a:pt x="-1147" y="2556928"/>
                  </a:lnTo>
                  <a:lnTo>
                    <a:pt x="580975" y="2634433"/>
                  </a:lnTo>
                </a:path>
              </a:pathLst>
            </a:custGeom>
            <a:noFill/>
            <a:ln w="38100" cap="flat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561032B-F754-1B25-C1B8-DD0A09C807E2}"/>
                </a:ext>
              </a:extLst>
            </p:cNvPr>
            <p:cNvSpPr/>
            <p:nvPr/>
          </p:nvSpPr>
          <p:spPr>
            <a:xfrm>
              <a:off x="9500882" y="3720077"/>
              <a:ext cx="4547" cy="411553"/>
            </a:xfrm>
            <a:custGeom>
              <a:avLst/>
              <a:gdLst>
                <a:gd name="csX0" fmla="*/ -1147 w 8040"/>
                <a:gd name="csY0" fmla="*/ -737 h 564621"/>
                <a:gd name="csX1" fmla="*/ -1147 w 8040"/>
                <a:gd name="csY1" fmla="*/ 563885 h 56462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8040" h="564621">
                  <a:moveTo>
                    <a:pt x="-1147" y="-737"/>
                  </a:moveTo>
                  <a:lnTo>
                    <a:pt x="-1147" y="563885"/>
                  </a:lnTo>
                </a:path>
              </a:pathLst>
            </a:custGeom>
            <a:noFill/>
            <a:ln w="38100" cap="flat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9F9FB58-0E0A-027C-FAEB-9D6C1C6D479F}"/>
              </a:ext>
            </a:extLst>
          </p:cNvPr>
          <p:cNvSpPr/>
          <p:nvPr/>
        </p:nvSpPr>
        <p:spPr>
          <a:xfrm>
            <a:off x="9131992" y="1894097"/>
            <a:ext cx="1460086" cy="25580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9877BCF-8061-0910-65C6-22881EED7EDB}"/>
              </a:ext>
            </a:extLst>
          </p:cNvPr>
          <p:cNvSpPr/>
          <p:nvPr/>
        </p:nvSpPr>
        <p:spPr>
          <a:xfrm>
            <a:off x="10592079" y="1894097"/>
            <a:ext cx="190895" cy="3228076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704F3638-F74C-7263-9533-0544FFDE1A4E}"/>
              </a:ext>
            </a:extLst>
          </p:cNvPr>
          <p:cNvSpPr/>
          <p:nvPr/>
        </p:nvSpPr>
        <p:spPr>
          <a:xfrm>
            <a:off x="8941096" y="1894097"/>
            <a:ext cx="190895" cy="3228076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262F8654-0BE5-6C49-DAD7-A726619A6193}"/>
              </a:ext>
            </a:extLst>
          </p:cNvPr>
          <p:cNvCxnSpPr>
            <a:cxnSpLocks/>
          </p:cNvCxnSpPr>
          <p:nvPr/>
        </p:nvCxnSpPr>
        <p:spPr>
          <a:xfrm flipV="1">
            <a:off x="9131992" y="2149912"/>
            <a:ext cx="0" cy="29722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FF00E7C-84C6-5714-E148-375A5DB0E3D7}"/>
              </a:ext>
            </a:extLst>
          </p:cNvPr>
          <p:cNvCxnSpPr>
            <a:cxnSpLocks/>
          </p:cNvCxnSpPr>
          <p:nvPr/>
        </p:nvCxnSpPr>
        <p:spPr>
          <a:xfrm flipV="1">
            <a:off x="10572864" y="2149912"/>
            <a:ext cx="0" cy="29722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05EA302-F5DB-C8C9-D7B7-D2A199DB11F4}"/>
              </a:ext>
            </a:extLst>
          </p:cNvPr>
          <p:cNvCxnSpPr>
            <a:cxnSpLocks/>
          </p:cNvCxnSpPr>
          <p:nvPr/>
        </p:nvCxnSpPr>
        <p:spPr>
          <a:xfrm flipH="1">
            <a:off x="9131992" y="2149912"/>
            <a:ext cx="14408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F42A8957-C718-B497-EB7D-078195F8F6A1}"/>
              </a:ext>
            </a:extLst>
          </p:cNvPr>
          <p:cNvGrpSpPr/>
          <p:nvPr/>
        </p:nvGrpSpPr>
        <p:grpSpPr>
          <a:xfrm>
            <a:off x="9198469" y="4100018"/>
            <a:ext cx="1297568" cy="951808"/>
            <a:chOff x="5641320" y="3264188"/>
            <a:chExt cx="1297568" cy="95180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945D821-8BE9-F129-FC83-2378838787D0}"/>
                </a:ext>
              </a:extLst>
            </p:cNvPr>
            <p:cNvSpPr/>
            <p:nvPr/>
          </p:nvSpPr>
          <p:spPr>
            <a:xfrm>
              <a:off x="5641320" y="3264188"/>
              <a:ext cx="1297568" cy="951808"/>
            </a:xfrm>
            <a:prstGeom prst="rect">
              <a:avLst/>
            </a:prstGeom>
            <a:solidFill>
              <a:srgbClr val="D9D9FF"/>
            </a:solidFill>
            <a:ln w="57150">
              <a:solidFill>
                <a:srgbClr val="0000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C3BBB0B8-FD5C-1547-FC47-F4CF475D8B56}"/>
                    </a:ext>
                  </a:extLst>
                </p:cNvPr>
                <p:cNvSpPr txBox="1"/>
                <p:nvPr/>
              </p:nvSpPr>
              <p:spPr>
                <a:xfrm>
                  <a:off x="5983054" y="3416761"/>
                  <a:ext cx="619657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3200" b="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C3BBB0B8-FD5C-1547-FC47-F4CF475D8B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3054" y="3416761"/>
                  <a:ext cx="619657" cy="58477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D63F1D2D-2C72-A4A8-7672-A185DD3AA55F}"/>
              </a:ext>
            </a:extLst>
          </p:cNvPr>
          <p:cNvCxnSpPr>
            <a:cxnSpLocks/>
          </p:cNvCxnSpPr>
          <p:nvPr/>
        </p:nvCxnSpPr>
        <p:spPr>
          <a:xfrm>
            <a:off x="8416768" y="3286672"/>
            <a:ext cx="0" cy="81332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8B582D9-4A30-30A1-417B-35421CC09803}"/>
                  </a:ext>
                </a:extLst>
              </p:cNvPr>
              <p:cNvSpPr txBox="1"/>
              <p:nvPr/>
            </p:nvSpPr>
            <p:spPr>
              <a:xfrm>
                <a:off x="7925111" y="4068466"/>
                <a:ext cx="10159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58B582D9-4A30-30A1-417B-35421CC09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5111" y="4068466"/>
                <a:ext cx="1015984" cy="58477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CD8C7745-AB23-7460-642C-13BD135CF7C7}"/>
              </a:ext>
            </a:extLst>
          </p:cNvPr>
          <p:cNvCxnSpPr>
            <a:cxnSpLocks/>
          </p:cNvCxnSpPr>
          <p:nvPr/>
        </p:nvCxnSpPr>
        <p:spPr>
          <a:xfrm>
            <a:off x="8233888" y="3279499"/>
            <a:ext cx="3657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30997BC6-6593-9118-40E6-A37DB36CE2EE}"/>
                  </a:ext>
                </a:extLst>
              </p:cNvPr>
              <p:cNvSpPr txBox="1"/>
              <p:nvPr/>
            </p:nvSpPr>
            <p:spPr>
              <a:xfrm>
                <a:off x="8631289" y="5111293"/>
                <a:ext cx="101463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30997BC6-6593-9118-40E6-A37DB36CE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289" y="5111293"/>
                <a:ext cx="1014637" cy="58477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F7B1280-D067-FFDA-EF18-6A1488BF9C54}"/>
                  </a:ext>
                </a:extLst>
              </p:cNvPr>
              <p:cNvSpPr txBox="1"/>
              <p:nvPr/>
            </p:nvSpPr>
            <p:spPr>
              <a:xfrm>
                <a:off x="9245581" y="1169750"/>
                <a:ext cx="12033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F7B1280-D067-FFDA-EF18-6A1488BF9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5581" y="1169750"/>
                <a:ext cx="1203343" cy="58477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EAFE65DD-1931-9BEE-F540-6518B1EFE8E4}"/>
              </a:ext>
            </a:extLst>
          </p:cNvPr>
          <p:cNvCxnSpPr>
            <a:cxnSpLocks/>
          </p:cNvCxnSpPr>
          <p:nvPr/>
        </p:nvCxnSpPr>
        <p:spPr>
          <a:xfrm>
            <a:off x="9712562" y="5096224"/>
            <a:ext cx="4816" cy="494007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117B5D8-4520-F50D-1B24-8F09E5C3CFBC}"/>
              </a:ext>
            </a:extLst>
          </p:cNvPr>
          <p:cNvCxnSpPr>
            <a:cxnSpLocks/>
          </p:cNvCxnSpPr>
          <p:nvPr/>
        </p:nvCxnSpPr>
        <p:spPr>
          <a:xfrm>
            <a:off x="10092366" y="5096224"/>
            <a:ext cx="0" cy="81332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F01B7A-B2E6-B319-4CAF-03D5C45F5E47}"/>
                  </a:ext>
                </a:extLst>
              </p:cNvPr>
              <p:cNvSpPr txBox="1"/>
              <p:nvPr/>
            </p:nvSpPr>
            <p:spPr>
              <a:xfrm>
                <a:off x="10124340" y="5216258"/>
                <a:ext cx="10178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F01B7A-B2E6-B319-4CAF-03D5C45F5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4340" y="5216258"/>
                <a:ext cx="1017843" cy="5847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4288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148525-7217-4DC9-7EBB-07D5EB149B48}"/>
              </a:ext>
            </a:extLst>
          </p:cNvPr>
          <p:cNvSpPr/>
          <p:nvPr/>
        </p:nvSpPr>
        <p:spPr>
          <a:xfrm>
            <a:off x="0" y="1160206"/>
            <a:ext cx="12192000" cy="425736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EDB088-F30A-6109-6D96-9E2759AE3506}"/>
              </a:ext>
            </a:extLst>
          </p:cNvPr>
          <p:cNvGrpSpPr/>
          <p:nvPr/>
        </p:nvGrpSpPr>
        <p:grpSpPr>
          <a:xfrm>
            <a:off x="6083354" y="1604789"/>
            <a:ext cx="385963" cy="1659377"/>
            <a:chOff x="9171694" y="1387936"/>
            <a:chExt cx="658375" cy="27436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2F100E0D-7566-DC95-13EF-AB4E883E68F2}"/>
                </a:ext>
              </a:extLst>
            </p:cNvPr>
            <p:cNvSpPr/>
            <p:nvPr/>
          </p:nvSpPr>
          <p:spPr>
            <a:xfrm>
              <a:off x="9500882" y="1387936"/>
              <a:ext cx="4547" cy="411553"/>
            </a:xfrm>
            <a:custGeom>
              <a:avLst/>
              <a:gdLst>
                <a:gd name="csX0" fmla="*/ -1147 w 8040"/>
                <a:gd name="csY0" fmla="*/ -222 h 564621"/>
                <a:gd name="csX1" fmla="*/ -1147 w 8040"/>
                <a:gd name="csY1" fmla="*/ 564399 h 56462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8040" h="564621">
                  <a:moveTo>
                    <a:pt x="-1147" y="-222"/>
                  </a:moveTo>
                  <a:lnTo>
                    <a:pt x="-1147" y="564399"/>
                  </a:lnTo>
                </a:path>
              </a:pathLst>
            </a:custGeom>
            <a:noFill/>
            <a:ln w="38100" cap="flat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BD52AA23-355C-0064-D8E1-89BA72561CB4}"/>
                </a:ext>
              </a:extLst>
            </p:cNvPr>
            <p:cNvSpPr/>
            <p:nvPr/>
          </p:nvSpPr>
          <p:spPr>
            <a:xfrm>
              <a:off x="9171694" y="1799488"/>
              <a:ext cx="658375" cy="1920588"/>
            </a:xfrm>
            <a:custGeom>
              <a:avLst/>
              <a:gdLst>
                <a:gd name="csX0" fmla="*/ 580975 w 1164244"/>
                <a:gd name="csY0" fmla="*/ -479 h 2634911"/>
                <a:gd name="csX1" fmla="*/ -1147 w 1164244"/>
                <a:gd name="csY1" fmla="*/ 77017 h 2634911"/>
                <a:gd name="csX2" fmla="*/ 1163097 w 1164244"/>
                <a:gd name="csY2" fmla="*/ 232011 h 2634911"/>
                <a:gd name="csX3" fmla="*/ -1147 w 1164244"/>
                <a:gd name="csY3" fmla="*/ 387009 h 2634911"/>
                <a:gd name="csX4" fmla="*/ 1163097 w 1164244"/>
                <a:gd name="csY4" fmla="*/ 542002 h 2634911"/>
                <a:gd name="csX5" fmla="*/ -1147 w 1164244"/>
                <a:gd name="csY5" fmla="*/ 696996 h 2634911"/>
                <a:gd name="csX6" fmla="*/ 1163097 w 1164244"/>
                <a:gd name="csY6" fmla="*/ 851990 h 2634911"/>
                <a:gd name="csX7" fmla="*/ -1147 w 1164244"/>
                <a:gd name="csY7" fmla="*/ 1006984 h 2634911"/>
                <a:gd name="csX8" fmla="*/ 1163097 w 1164244"/>
                <a:gd name="csY8" fmla="*/ 1161978 h 2634911"/>
                <a:gd name="csX9" fmla="*/ -1147 w 1164244"/>
                <a:gd name="csY9" fmla="*/ 1316971 h 2634911"/>
                <a:gd name="csX10" fmla="*/ 1163097 w 1164244"/>
                <a:gd name="csY10" fmla="*/ 1471965 h 2634911"/>
                <a:gd name="csX11" fmla="*/ -1147 w 1164244"/>
                <a:gd name="csY11" fmla="*/ 1626959 h 2634911"/>
                <a:gd name="csX12" fmla="*/ 1163097 w 1164244"/>
                <a:gd name="csY12" fmla="*/ 1781953 h 2634911"/>
                <a:gd name="csX13" fmla="*/ -1147 w 1164244"/>
                <a:gd name="csY13" fmla="*/ 1936946 h 2634911"/>
                <a:gd name="csX14" fmla="*/ 1163097 w 1164244"/>
                <a:gd name="csY14" fmla="*/ 2091940 h 2634911"/>
                <a:gd name="csX15" fmla="*/ -1147 w 1164244"/>
                <a:gd name="csY15" fmla="*/ 2246948 h 2634911"/>
                <a:gd name="csX16" fmla="*/ 1163097 w 1164244"/>
                <a:gd name="csY16" fmla="*/ 2401921 h 2634911"/>
                <a:gd name="csX17" fmla="*/ -1147 w 1164244"/>
                <a:gd name="csY17" fmla="*/ 2556928 h 2634911"/>
                <a:gd name="csX18" fmla="*/ 580975 w 1164244"/>
                <a:gd name="csY18" fmla="*/ 2634433 h 263491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</a:cxnLst>
              <a:rect l="l" t="t" r="r" b="b"/>
              <a:pathLst>
                <a:path w="1164244" h="2634911">
                  <a:moveTo>
                    <a:pt x="580975" y="-479"/>
                  </a:moveTo>
                  <a:lnTo>
                    <a:pt x="-1147" y="77017"/>
                  </a:lnTo>
                  <a:lnTo>
                    <a:pt x="1163097" y="232011"/>
                  </a:lnTo>
                  <a:lnTo>
                    <a:pt x="-1147" y="387009"/>
                  </a:lnTo>
                  <a:lnTo>
                    <a:pt x="1163097" y="542002"/>
                  </a:lnTo>
                  <a:lnTo>
                    <a:pt x="-1147" y="696996"/>
                  </a:lnTo>
                  <a:lnTo>
                    <a:pt x="1163097" y="851990"/>
                  </a:lnTo>
                  <a:lnTo>
                    <a:pt x="-1147" y="1006984"/>
                  </a:lnTo>
                  <a:lnTo>
                    <a:pt x="1163097" y="1161978"/>
                  </a:lnTo>
                  <a:lnTo>
                    <a:pt x="-1147" y="1316971"/>
                  </a:lnTo>
                  <a:lnTo>
                    <a:pt x="1163097" y="1471965"/>
                  </a:lnTo>
                  <a:lnTo>
                    <a:pt x="-1147" y="1626959"/>
                  </a:lnTo>
                  <a:lnTo>
                    <a:pt x="1163097" y="1781953"/>
                  </a:lnTo>
                  <a:lnTo>
                    <a:pt x="-1147" y="1936946"/>
                  </a:lnTo>
                  <a:lnTo>
                    <a:pt x="1163097" y="2091940"/>
                  </a:lnTo>
                  <a:lnTo>
                    <a:pt x="-1147" y="2246948"/>
                  </a:lnTo>
                  <a:lnTo>
                    <a:pt x="1163097" y="2401921"/>
                  </a:lnTo>
                  <a:lnTo>
                    <a:pt x="-1147" y="2556928"/>
                  </a:lnTo>
                  <a:lnTo>
                    <a:pt x="580975" y="2634433"/>
                  </a:lnTo>
                </a:path>
              </a:pathLst>
            </a:custGeom>
            <a:noFill/>
            <a:ln w="38100" cap="flat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7BCF6E9-8631-0F5A-50C6-DCB9E011DF76}"/>
                </a:ext>
              </a:extLst>
            </p:cNvPr>
            <p:cNvSpPr/>
            <p:nvPr/>
          </p:nvSpPr>
          <p:spPr>
            <a:xfrm>
              <a:off x="9500882" y="3720077"/>
              <a:ext cx="4547" cy="411553"/>
            </a:xfrm>
            <a:custGeom>
              <a:avLst/>
              <a:gdLst>
                <a:gd name="csX0" fmla="*/ -1147 w 8040"/>
                <a:gd name="csY0" fmla="*/ -737 h 564621"/>
                <a:gd name="csX1" fmla="*/ -1147 w 8040"/>
                <a:gd name="csY1" fmla="*/ 563885 h 56462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8040" h="564621">
                  <a:moveTo>
                    <a:pt x="-1147" y="-737"/>
                  </a:moveTo>
                  <a:lnTo>
                    <a:pt x="-1147" y="563885"/>
                  </a:lnTo>
                </a:path>
              </a:pathLst>
            </a:custGeom>
            <a:noFill/>
            <a:ln w="38100" cap="flat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9211D30-C907-1FD1-0B49-3589262F69BD}"/>
              </a:ext>
            </a:extLst>
          </p:cNvPr>
          <p:cNvSpPr/>
          <p:nvPr/>
        </p:nvSpPr>
        <p:spPr>
          <a:xfrm>
            <a:off x="5565507" y="1348990"/>
            <a:ext cx="1460086" cy="25580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25E253-4BC7-C8D0-237C-66FA753F67E0}"/>
              </a:ext>
            </a:extLst>
          </p:cNvPr>
          <p:cNvSpPr/>
          <p:nvPr/>
        </p:nvSpPr>
        <p:spPr>
          <a:xfrm>
            <a:off x="7025594" y="1348990"/>
            <a:ext cx="190895" cy="3228076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3D2BCB-AE6E-43B1-81C2-8F339C1BB26C}"/>
              </a:ext>
            </a:extLst>
          </p:cNvPr>
          <p:cNvSpPr/>
          <p:nvPr/>
        </p:nvSpPr>
        <p:spPr>
          <a:xfrm>
            <a:off x="5374611" y="1348990"/>
            <a:ext cx="190895" cy="3228076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EB3095-D5F7-632F-E5D7-EAE0B9A8DCBD}"/>
              </a:ext>
            </a:extLst>
          </p:cNvPr>
          <p:cNvCxnSpPr>
            <a:cxnSpLocks/>
          </p:cNvCxnSpPr>
          <p:nvPr/>
        </p:nvCxnSpPr>
        <p:spPr>
          <a:xfrm flipV="1">
            <a:off x="5565507" y="1604805"/>
            <a:ext cx="0" cy="29722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F04438F-3EC9-6A08-CD12-2397D16CCC30}"/>
              </a:ext>
            </a:extLst>
          </p:cNvPr>
          <p:cNvSpPr/>
          <p:nvPr/>
        </p:nvSpPr>
        <p:spPr>
          <a:xfrm>
            <a:off x="5641320" y="3264188"/>
            <a:ext cx="1297568" cy="951808"/>
          </a:xfrm>
          <a:prstGeom prst="rect">
            <a:avLst/>
          </a:prstGeom>
          <a:solidFill>
            <a:srgbClr val="D9D9FF"/>
          </a:solidFill>
          <a:ln w="571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1F7C053-DB9D-481B-0BCB-9BA3F253EAC4}"/>
                  </a:ext>
                </a:extLst>
              </p:cNvPr>
              <p:cNvSpPr txBox="1"/>
              <p:nvPr/>
            </p:nvSpPr>
            <p:spPr>
              <a:xfrm>
                <a:off x="5985721" y="3429000"/>
                <a:ext cx="6196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3200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1F7C053-DB9D-481B-0BCB-9BA3F253E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21" y="3429000"/>
                <a:ext cx="61965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4518542-169C-1FC0-5888-933737FA2BD9}"/>
              </a:ext>
            </a:extLst>
          </p:cNvPr>
          <p:cNvCxnSpPr>
            <a:cxnSpLocks/>
          </p:cNvCxnSpPr>
          <p:nvPr/>
        </p:nvCxnSpPr>
        <p:spPr>
          <a:xfrm>
            <a:off x="4781202" y="2482372"/>
            <a:ext cx="0" cy="81332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1FE2AB-57A1-9DF6-95CB-EAB47DDF5655}"/>
                  </a:ext>
                </a:extLst>
              </p:cNvPr>
              <p:cNvSpPr txBox="1"/>
              <p:nvPr/>
            </p:nvSpPr>
            <p:spPr>
              <a:xfrm>
                <a:off x="4289545" y="3264166"/>
                <a:ext cx="10159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31FE2AB-57A1-9DF6-95CB-EAB47DDF5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545" y="3264166"/>
                <a:ext cx="101598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70209E1-F5DD-93C4-5A32-861C922CAECD}"/>
              </a:ext>
            </a:extLst>
          </p:cNvPr>
          <p:cNvCxnSpPr>
            <a:cxnSpLocks/>
          </p:cNvCxnSpPr>
          <p:nvPr/>
        </p:nvCxnSpPr>
        <p:spPr>
          <a:xfrm>
            <a:off x="4598322" y="2475199"/>
            <a:ext cx="3657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FAE0C4E-4857-B3D8-8054-F3EBFAB8B2D5}"/>
              </a:ext>
            </a:extLst>
          </p:cNvPr>
          <p:cNvCxnSpPr>
            <a:cxnSpLocks/>
          </p:cNvCxnSpPr>
          <p:nvPr/>
        </p:nvCxnSpPr>
        <p:spPr>
          <a:xfrm>
            <a:off x="6283593" y="4237767"/>
            <a:ext cx="0" cy="81332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2BF540-B7F3-5F26-53B9-EC53F309A7E4}"/>
                  </a:ext>
                </a:extLst>
              </p:cNvPr>
              <p:cNvSpPr txBox="1"/>
              <p:nvPr/>
            </p:nvSpPr>
            <p:spPr>
              <a:xfrm>
                <a:off x="5104686" y="4674641"/>
                <a:ext cx="101784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2BF540-B7F3-5F26-53B9-EC53F309A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686" y="4674641"/>
                <a:ext cx="1017843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A7569B-AEFB-3C16-0B63-43BE24A341A9}"/>
              </a:ext>
            </a:extLst>
          </p:cNvPr>
          <p:cNvCxnSpPr>
            <a:cxnSpLocks/>
          </p:cNvCxnSpPr>
          <p:nvPr/>
        </p:nvCxnSpPr>
        <p:spPr>
          <a:xfrm flipV="1">
            <a:off x="7011744" y="1604789"/>
            <a:ext cx="0" cy="29722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D8ADD9-D799-16D0-4441-F920969BAFB4}"/>
              </a:ext>
            </a:extLst>
          </p:cNvPr>
          <p:cNvCxnSpPr>
            <a:cxnSpLocks/>
          </p:cNvCxnSpPr>
          <p:nvPr/>
        </p:nvCxnSpPr>
        <p:spPr>
          <a:xfrm flipH="1">
            <a:off x="5565507" y="1604805"/>
            <a:ext cx="14408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1588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5C949-6BF6-E2E0-DAE9-25B88A043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44E69D-82A4-80CF-4C3F-E1EB34889F5B}"/>
              </a:ext>
            </a:extLst>
          </p:cNvPr>
          <p:cNvSpPr/>
          <p:nvPr/>
        </p:nvSpPr>
        <p:spPr>
          <a:xfrm>
            <a:off x="0" y="1160206"/>
            <a:ext cx="12192000" cy="3549446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77C9307-9B56-5C58-5A7A-0262728CFB87}"/>
              </a:ext>
            </a:extLst>
          </p:cNvPr>
          <p:cNvGrpSpPr/>
          <p:nvPr/>
        </p:nvGrpSpPr>
        <p:grpSpPr>
          <a:xfrm>
            <a:off x="6083354" y="1604789"/>
            <a:ext cx="385963" cy="1659377"/>
            <a:chOff x="9171694" y="1387936"/>
            <a:chExt cx="658375" cy="274369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473996A-6367-2920-9563-217F2A26E59D}"/>
                </a:ext>
              </a:extLst>
            </p:cNvPr>
            <p:cNvSpPr/>
            <p:nvPr/>
          </p:nvSpPr>
          <p:spPr>
            <a:xfrm>
              <a:off x="9500882" y="1387936"/>
              <a:ext cx="4547" cy="411553"/>
            </a:xfrm>
            <a:custGeom>
              <a:avLst/>
              <a:gdLst>
                <a:gd name="csX0" fmla="*/ -1147 w 8040"/>
                <a:gd name="csY0" fmla="*/ -222 h 564621"/>
                <a:gd name="csX1" fmla="*/ -1147 w 8040"/>
                <a:gd name="csY1" fmla="*/ 564399 h 56462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8040" h="564621">
                  <a:moveTo>
                    <a:pt x="-1147" y="-222"/>
                  </a:moveTo>
                  <a:lnTo>
                    <a:pt x="-1147" y="564399"/>
                  </a:lnTo>
                </a:path>
              </a:pathLst>
            </a:custGeom>
            <a:noFill/>
            <a:ln w="38100" cap="flat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7F1FD8BF-1278-6180-170D-2190DEC334FB}"/>
                </a:ext>
              </a:extLst>
            </p:cNvPr>
            <p:cNvSpPr/>
            <p:nvPr/>
          </p:nvSpPr>
          <p:spPr>
            <a:xfrm>
              <a:off x="9171694" y="1799488"/>
              <a:ext cx="658375" cy="1920588"/>
            </a:xfrm>
            <a:custGeom>
              <a:avLst/>
              <a:gdLst>
                <a:gd name="csX0" fmla="*/ 580975 w 1164244"/>
                <a:gd name="csY0" fmla="*/ -479 h 2634911"/>
                <a:gd name="csX1" fmla="*/ -1147 w 1164244"/>
                <a:gd name="csY1" fmla="*/ 77017 h 2634911"/>
                <a:gd name="csX2" fmla="*/ 1163097 w 1164244"/>
                <a:gd name="csY2" fmla="*/ 232011 h 2634911"/>
                <a:gd name="csX3" fmla="*/ -1147 w 1164244"/>
                <a:gd name="csY3" fmla="*/ 387009 h 2634911"/>
                <a:gd name="csX4" fmla="*/ 1163097 w 1164244"/>
                <a:gd name="csY4" fmla="*/ 542002 h 2634911"/>
                <a:gd name="csX5" fmla="*/ -1147 w 1164244"/>
                <a:gd name="csY5" fmla="*/ 696996 h 2634911"/>
                <a:gd name="csX6" fmla="*/ 1163097 w 1164244"/>
                <a:gd name="csY6" fmla="*/ 851990 h 2634911"/>
                <a:gd name="csX7" fmla="*/ -1147 w 1164244"/>
                <a:gd name="csY7" fmla="*/ 1006984 h 2634911"/>
                <a:gd name="csX8" fmla="*/ 1163097 w 1164244"/>
                <a:gd name="csY8" fmla="*/ 1161978 h 2634911"/>
                <a:gd name="csX9" fmla="*/ -1147 w 1164244"/>
                <a:gd name="csY9" fmla="*/ 1316971 h 2634911"/>
                <a:gd name="csX10" fmla="*/ 1163097 w 1164244"/>
                <a:gd name="csY10" fmla="*/ 1471965 h 2634911"/>
                <a:gd name="csX11" fmla="*/ -1147 w 1164244"/>
                <a:gd name="csY11" fmla="*/ 1626959 h 2634911"/>
                <a:gd name="csX12" fmla="*/ 1163097 w 1164244"/>
                <a:gd name="csY12" fmla="*/ 1781953 h 2634911"/>
                <a:gd name="csX13" fmla="*/ -1147 w 1164244"/>
                <a:gd name="csY13" fmla="*/ 1936946 h 2634911"/>
                <a:gd name="csX14" fmla="*/ 1163097 w 1164244"/>
                <a:gd name="csY14" fmla="*/ 2091940 h 2634911"/>
                <a:gd name="csX15" fmla="*/ -1147 w 1164244"/>
                <a:gd name="csY15" fmla="*/ 2246948 h 2634911"/>
                <a:gd name="csX16" fmla="*/ 1163097 w 1164244"/>
                <a:gd name="csY16" fmla="*/ 2401921 h 2634911"/>
                <a:gd name="csX17" fmla="*/ -1147 w 1164244"/>
                <a:gd name="csY17" fmla="*/ 2556928 h 2634911"/>
                <a:gd name="csX18" fmla="*/ 580975 w 1164244"/>
                <a:gd name="csY18" fmla="*/ 2634433 h 263491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</a:cxnLst>
              <a:rect l="l" t="t" r="r" b="b"/>
              <a:pathLst>
                <a:path w="1164244" h="2634911">
                  <a:moveTo>
                    <a:pt x="580975" y="-479"/>
                  </a:moveTo>
                  <a:lnTo>
                    <a:pt x="-1147" y="77017"/>
                  </a:lnTo>
                  <a:lnTo>
                    <a:pt x="1163097" y="232011"/>
                  </a:lnTo>
                  <a:lnTo>
                    <a:pt x="-1147" y="387009"/>
                  </a:lnTo>
                  <a:lnTo>
                    <a:pt x="1163097" y="542002"/>
                  </a:lnTo>
                  <a:lnTo>
                    <a:pt x="-1147" y="696996"/>
                  </a:lnTo>
                  <a:lnTo>
                    <a:pt x="1163097" y="851990"/>
                  </a:lnTo>
                  <a:lnTo>
                    <a:pt x="-1147" y="1006984"/>
                  </a:lnTo>
                  <a:lnTo>
                    <a:pt x="1163097" y="1161978"/>
                  </a:lnTo>
                  <a:lnTo>
                    <a:pt x="-1147" y="1316971"/>
                  </a:lnTo>
                  <a:lnTo>
                    <a:pt x="1163097" y="1471965"/>
                  </a:lnTo>
                  <a:lnTo>
                    <a:pt x="-1147" y="1626959"/>
                  </a:lnTo>
                  <a:lnTo>
                    <a:pt x="1163097" y="1781953"/>
                  </a:lnTo>
                  <a:lnTo>
                    <a:pt x="-1147" y="1936946"/>
                  </a:lnTo>
                  <a:lnTo>
                    <a:pt x="1163097" y="2091940"/>
                  </a:lnTo>
                  <a:lnTo>
                    <a:pt x="-1147" y="2246948"/>
                  </a:lnTo>
                  <a:lnTo>
                    <a:pt x="1163097" y="2401921"/>
                  </a:lnTo>
                  <a:lnTo>
                    <a:pt x="-1147" y="2556928"/>
                  </a:lnTo>
                  <a:lnTo>
                    <a:pt x="580975" y="2634433"/>
                  </a:lnTo>
                </a:path>
              </a:pathLst>
            </a:custGeom>
            <a:noFill/>
            <a:ln w="38100" cap="flat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F0412F3-3EBD-32AD-12C9-B69DFDB8DB09}"/>
                </a:ext>
              </a:extLst>
            </p:cNvPr>
            <p:cNvSpPr/>
            <p:nvPr/>
          </p:nvSpPr>
          <p:spPr>
            <a:xfrm>
              <a:off x="9500882" y="3720077"/>
              <a:ext cx="4547" cy="411553"/>
            </a:xfrm>
            <a:custGeom>
              <a:avLst/>
              <a:gdLst>
                <a:gd name="csX0" fmla="*/ -1147 w 8040"/>
                <a:gd name="csY0" fmla="*/ -737 h 564621"/>
                <a:gd name="csX1" fmla="*/ -1147 w 8040"/>
                <a:gd name="csY1" fmla="*/ 563885 h 56462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8040" h="564621">
                  <a:moveTo>
                    <a:pt x="-1147" y="-737"/>
                  </a:moveTo>
                  <a:lnTo>
                    <a:pt x="-1147" y="563885"/>
                  </a:lnTo>
                </a:path>
              </a:pathLst>
            </a:custGeom>
            <a:noFill/>
            <a:ln w="38100" cap="flat">
              <a:solidFill>
                <a:schemeClr val="bg2">
                  <a:lumMod val="7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81E5246-099C-5B06-10D2-716FA102C15B}"/>
              </a:ext>
            </a:extLst>
          </p:cNvPr>
          <p:cNvSpPr/>
          <p:nvPr/>
        </p:nvSpPr>
        <p:spPr>
          <a:xfrm>
            <a:off x="5565507" y="1348990"/>
            <a:ext cx="1460086" cy="255800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7BAE05-F915-D020-DE06-BDAFB14CE043}"/>
              </a:ext>
            </a:extLst>
          </p:cNvPr>
          <p:cNvSpPr/>
          <p:nvPr/>
        </p:nvSpPr>
        <p:spPr>
          <a:xfrm>
            <a:off x="7025594" y="1348990"/>
            <a:ext cx="190895" cy="3228076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35D3C-92FC-DC44-1EED-8D0CC62C1936}"/>
              </a:ext>
            </a:extLst>
          </p:cNvPr>
          <p:cNvSpPr/>
          <p:nvPr/>
        </p:nvSpPr>
        <p:spPr>
          <a:xfrm>
            <a:off x="5374611" y="1348990"/>
            <a:ext cx="190895" cy="3228076"/>
          </a:xfrm>
          <a:prstGeom prst="rect">
            <a:avLst/>
          </a:prstGeom>
          <a:pattFill prst="wdDn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BE802E6-12C5-DC74-AD1E-16E894C3B2D7}"/>
              </a:ext>
            </a:extLst>
          </p:cNvPr>
          <p:cNvCxnSpPr>
            <a:cxnSpLocks/>
          </p:cNvCxnSpPr>
          <p:nvPr/>
        </p:nvCxnSpPr>
        <p:spPr>
          <a:xfrm flipV="1">
            <a:off x="5565507" y="1604805"/>
            <a:ext cx="0" cy="29722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50A7673-0E54-E553-235F-9B52E35E73CD}"/>
              </a:ext>
            </a:extLst>
          </p:cNvPr>
          <p:cNvSpPr/>
          <p:nvPr/>
        </p:nvSpPr>
        <p:spPr>
          <a:xfrm>
            <a:off x="5641320" y="3264188"/>
            <a:ext cx="1297568" cy="951808"/>
          </a:xfrm>
          <a:prstGeom prst="rect">
            <a:avLst/>
          </a:prstGeom>
          <a:solidFill>
            <a:srgbClr val="D9D9FF"/>
          </a:solidFill>
          <a:ln w="571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D4900B5-7DEC-AC0F-8175-B65D06A56FF3}"/>
                  </a:ext>
                </a:extLst>
              </p:cNvPr>
              <p:cNvSpPr txBox="1"/>
              <p:nvPr/>
            </p:nvSpPr>
            <p:spPr>
              <a:xfrm>
                <a:off x="5985721" y="3429000"/>
                <a:ext cx="6196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3200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D4900B5-7DEC-AC0F-8175-B65D06A56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721" y="3429000"/>
                <a:ext cx="61965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9C23023-22C0-D019-4DFD-C4198140B683}"/>
              </a:ext>
            </a:extLst>
          </p:cNvPr>
          <p:cNvCxnSpPr>
            <a:cxnSpLocks/>
          </p:cNvCxnSpPr>
          <p:nvPr/>
        </p:nvCxnSpPr>
        <p:spPr>
          <a:xfrm>
            <a:off x="4781202" y="2482372"/>
            <a:ext cx="0" cy="81332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6B4E0D-D6BD-D8B5-3CC5-904949180B92}"/>
                  </a:ext>
                </a:extLst>
              </p:cNvPr>
              <p:cNvSpPr txBox="1"/>
              <p:nvPr/>
            </p:nvSpPr>
            <p:spPr>
              <a:xfrm>
                <a:off x="4289545" y="3264166"/>
                <a:ext cx="10159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16B4E0D-D6BD-D8B5-3CC5-904949180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545" y="3264166"/>
                <a:ext cx="1015984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5257773-7E04-5E9C-F2FB-DDE2E4EBD9E2}"/>
              </a:ext>
            </a:extLst>
          </p:cNvPr>
          <p:cNvCxnSpPr>
            <a:cxnSpLocks/>
          </p:cNvCxnSpPr>
          <p:nvPr/>
        </p:nvCxnSpPr>
        <p:spPr>
          <a:xfrm>
            <a:off x="4598322" y="2475199"/>
            <a:ext cx="3657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EF756F0-E4D5-2482-6C35-670DD17D04A9}"/>
              </a:ext>
            </a:extLst>
          </p:cNvPr>
          <p:cNvCxnSpPr>
            <a:cxnSpLocks/>
          </p:cNvCxnSpPr>
          <p:nvPr/>
        </p:nvCxnSpPr>
        <p:spPr>
          <a:xfrm flipV="1">
            <a:off x="7011744" y="1604789"/>
            <a:ext cx="0" cy="29722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BE27EA-1DEE-4744-FC2C-BB5B4AC4532C}"/>
              </a:ext>
            </a:extLst>
          </p:cNvPr>
          <p:cNvCxnSpPr>
            <a:cxnSpLocks/>
          </p:cNvCxnSpPr>
          <p:nvPr/>
        </p:nvCxnSpPr>
        <p:spPr>
          <a:xfrm flipH="1">
            <a:off x="5565507" y="1604805"/>
            <a:ext cx="14408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166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583B7-0088-C41C-DB00-A45B30DA0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0876E6-6228-1906-1DE1-AD13606F3143}"/>
              </a:ext>
            </a:extLst>
          </p:cNvPr>
          <p:cNvSpPr/>
          <p:nvPr/>
        </p:nvSpPr>
        <p:spPr>
          <a:xfrm>
            <a:off x="875071" y="1160205"/>
            <a:ext cx="8455746" cy="47391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4D3927-33BD-4D69-F2D3-02C30D1E275D}"/>
              </a:ext>
            </a:extLst>
          </p:cNvPr>
          <p:cNvCxnSpPr>
            <a:cxnSpLocks/>
          </p:cNvCxnSpPr>
          <p:nvPr/>
        </p:nvCxnSpPr>
        <p:spPr>
          <a:xfrm flipV="1">
            <a:off x="7716201" y="2443665"/>
            <a:ext cx="0" cy="813328"/>
          </a:xfrm>
          <a:prstGeom prst="straightConnector1">
            <a:avLst/>
          </a:prstGeom>
          <a:ln w="28575">
            <a:solidFill>
              <a:srgbClr val="AEAEAE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F2A9C7-8686-9E70-2AB2-DDCE6C90FF63}"/>
              </a:ext>
            </a:extLst>
          </p:cNvPr>
          <p:cNvCxnSpPr>
            <a:cxnSpLocks/>
          </p:cNvCxnSpPr>
          <p:nvPr/>
        </p:nvCxnSpPr>
        <p:spPr>
          <a:xfrm flipV="1">
            <a:off x="8611163" y="2450836"/>
            <a:ext cx="0" cy="8133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7C73727-ADD2-1229-6EEA-B81E212925E4}"/>
              </a:ext>
            </a:extLst>
          </p:cNvPr>
          <p:cNvSpPr/>
          <p:nvPr/>
        </p:nvSpPr>
        <p:spPr>
          <a:xfrm>
            <a:off x="7951486" y="1604805"/>
            <a:ext cx="385963" cy="1659359"/>
          </a:xfrm>
          <a:custGeom>
            <a:avLst/>
            <a:gdLst>
              <a:gd name="csX0" fmla="*/ 580975 w 1164244"/>
              <a:gd name="csY0" fmla="*/ -479 h 2634911"/>
              <a:gd name="csX1" fmla="*/ -1147 w 1164244"/>
              <a:gd name="csY1" fmla="*/ 77017 h 2634911"/>
              <a:gd name="csX2" fmla="*/ 1163097 w 1164244"/>
              <a:gd name="csY2" fmla="*/ 232011 h 2634911"/>
              <a:gd name="csX3" fmla="*/ -1147 w 1164244"/>
              <a:gd name="csY3" fmla="*/ 387009 h 2634911"/>
              <a:gd name="csX4" fmla="*/ 1163097 w 1164244"/>
              <a:gd name="csY4" fmla="*/ 542002 h 2634911"/>
              <a:gd name="csX5" fmla="*/ -1147 w 1164244"/>
              <a:gd name="csY5" fmla="*/ 696996 h 2634911"/>
              <a:gd name="csX6" fmla="*/ 1163097 w 1164244"/>
              <a:gd name="csY6" fmla="*/ 851990 h 2634911"/>
              <a:gd name="csX7" fmla="*/ -1147 w 1164244"/>
              <a:gd name="csY7" fmla="*/ 1006984 h 2634911"/>
              <a:gd name="csX8" fmla="*/ 1163097 w 1164244"/>
              <a:gd name="csY8" fmla="*/ 1161978 h 2634911"/>
              <a:gd name="csX9" fmla="*/ -1147 w 1164244"/>
              <a:gd name="csY9" fmla="*/ 1316971 h 2634911"/>
              <a:gd name="csX10" fmla="*/ 1163097 w 1164244"/>
              <a:gd name="csY10" fmla="*/ 1471965 h 2634911"/>
              <a:gd name="csX11" fmla="*/ -1147 w 1164244"/>
              <a:gd name="csY11" fmla="*/ 1626959 h 2634911"/>
              <a:gd name="csX12" fmla="*/ 1163097 w 1164244"/>
              <a:gd name="csY12" fmla="*/ 1781953 h 2634911"/>
              <a:gd name="csX13" fmla="*/ -1147 w 1164244"/>
              <a:gd name="csY13" fmla="*/ 1936946 h 2634911"/>
              <a:gd name="csX14" fmla="*/ 1163097 w 1164244"/>
              <a:gd name="csY14" fmla="*/ 2091940 h 2634911"/>
              <a:gd name="csX15" fmla="*/ -1147 w 1164244"/>
              <a:gd name="csY15" fmla="*/ 2246948 h 2634911"/>
              <a:gd name="csX16" fmla="*/ 1163097 w 1164244"/>
              <a:gd name="csY16" fmla="*/ 2401921 h 2634911"/>
              <a:gd name="csX17" fmla="*/ -1147 w 1164244"/>
              <a:gd name="csY17" fmla="*/ 2556928 h 2634911"/>
              <a:gd name="csX18" fmla="*/ 580975 w 1164244"/>
              <a:gd name="csY18" fmla="*/ 2634433 h 26349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1164244" h="2634911">
                <a:moveTo>
                  <a:pt x="580975" y="-479"/>
                </a:moveTo>
                <a:lnTo>
                  <a:pt x="-1147" y="77017"/>
                </a:lnTo>
                <a:lnTo>
                  <a:pt x="1163097" y="232011"/>
                </a:lnTo>
                <a:lnTo>
                  <a:pt x="-1147" y="387009"/>
                </a:lnTo>
                <a:lnTo>
                  <a:pt x="1163097" y="542002"/>
                </a:lnTo>
                <a:lnTo>
                  <a:pt x="-1147" y="696996"/>
                </a:lnTo>
                <a:lnTo>
                  <a:pt x="1163097" y="851990"/>
                </a:lnTo>
                <a:lnTo>
                  <a:pt x="-1147" y="1006984"/>
                </a:lnTo>
                <a:lnTo>
                  <a:pt x="1163097" y="1161978"/>
                </a:lnTo>
                <a:lnTo>
                  <a:pt x="-1147" y="1316971"/>
                </a:lnTo>
                <a:lnTo>
                  <a:pt x="1163097" y="1471965"/>
                </a:lnTo>
                <a:lnTo>
                  <a:pt x="-1147" y="1626959"/>
                </a:lnTo>
                <a:lnTo>
                  <a:pt x="1163097" y="1781953"/>
                </a:lnTo>
                <a:lnTo>
                  <a:pt x="-1147" y="1936946"/>
                </a:lnTo>
                <a:lnTo>
                  <a:pt x="1163097" y="2091940"/>
                </a:lnTo>
                <a:lnTo>
                  <a:pt x="-1147" y="2246948"/>
                </a:lnTo>
                <a:lnTo>
                  <a:pt x="1163097" y="2401921"/>
                </a:lnTo>
                <a:lnTo>
                  <a:pt x="-1147" y="2556928"/>
                </a:lnTo>
                <a:lnTo>
                  <a:pt x="580975" y="2634433"/>
                </a:lnTo>
              </a:path>
            </a:pathLst>
          </a:custGeom>
          <a:noFill/>
          <a:ln w="38100" cap="flat">
            <a:solidFill>
              <a:schemeClr val="bg2">
                <a:lumMod val="75000"/>
              </a:schemeClr>
            </a:solidFill>
            <a:prstDash val="solid"/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DF3CBC-E7B8-B9A9-0B5E-9C0F1DA577D1}"/>
              </a:ext>
            </a:extLst>
          </p:cNvPr>
          <p:cNvSpPr/>
          <p:nvPr/>
        </p:nvSpPr>
        <p:spPr>
          <a:xfrm>
            <a:off x="7509452" y="3264188"/>
            <a:ext cx="1297568" cy="951808"/>
          </a:xfrm>
          <a:prstGeom prst="rect">
            <a:avLst/>
          </a:prstGeom>
          <a:solidFill>
            <a:srgbClr val="D9D9FF"/>
          </a:solidFill>
          <a:ln w="571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261474E-2565-3FDD-C0F5-B1FB09E88EE6}"/>
              </a:ext>
            </a:extLst>
          </p:cNvPr>
          <p:cNvCxnSpPr>
            <a:cxnSpLocks/>
          </p:cNvCxnSpPr>
          <p:nvPr/>
        </p:nvCxnSpPr>
        <p:spPr>
          <a:xfrm>
            <a:off x="7126802" y="2475199"/>
            <a:ext cx="0" cy="781794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D1DC0-CCC0-84F7-CDF0-93EA2000A20B}"/>
                  </a:ext>
                </a:extLst>
              </p:cNvPr>
              <p:cNvSpPr txBox="1"/>
              <p:nvPr/>
            </p:nvSpPr>
            <p:spPr>
              <a:xfrm>
                <a:off x="6401544" y="2142096"/>
                <a:ext cx="5042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16D1DC0-CCC0-84F7-CDF0-93EA2000A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544" y="2142096"/>
                <a:ext cx="50424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BBD5C8D-AE1C-94A7-AAD5-A681268429B6}"/>
              </a:ext>
            </a:extLst>
          </p:cNvPr>
          <p:cNvCxnSpPr>
            <a:cxnSpLocks/>
          </p:cNvCxnSpPr>
          <p:nvPr/>
        </p:nvCxnSpPr>
        <p:spPr>
          <a:xfrm>
            <a:off x="6899073" y="2475199"/>
            <a:ext cx="45545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4C4D9C6-9967-8E33-C576-82BDDDCD8605}"/>
              </a:ext>
            </a:extLst>
          </p:cNvPr>
          <p:cNvCxnSpPr>
            <a:cxnSpLocks/>
          </p:cNvCxnSpPr>
          <p:nvPr/>
        </p:nvCxnSpPr>
        <p:spPr>
          <a:xfrm flipH="1">
            <a:off x="7433639" y="1604805"/>
            <a:ext cx="144087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F1D682-9CC9-676B-6D9C-2EDEE2AF4E2F}"/>
              </a:ext>
            </a:extLst>
          </p:cNvPr>
          <p:cNvCxnSpPr>
            <a:cxnSpLocks/>
          </p:cNvCxnSpPr>
          <p:nvPr/>
        </p:nvCxnSpPr>
        <p:spPr>
          <a:xfrm>
            <a:off x="6899073" y="3264166"/>
            <a:ext cx="455459" cy="0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45A76D2-284D-3FC3-DE9A-3A038CF9567B}"/>
              </a:ext>
            </a:extLst>
          </p:cNvPr>
          <p:cNvCxnSpPr>
            <a:cxnSpLocks/>
          </p:cNvCxnSpPr>
          <p:nvPr/>
        </p:nvCxnSpPr>
        <p:spPr>
          <a:xfrm>
            <a:off x="7354532" y="5148260"/>
            <a:ext cx="1632155" cy="0"/>
          </a:xfrm>
          <a:prstGeom prst="line">
            <a:avLst/>
          </a:prstGeom>
          <a:ln w="762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BEBFAC0-0995-F8D0-BC3C-162CCF10C515}"/>
              </a:ext>
            </a:extLst>
          </p:cNvPr>
          <p:cNvSpPr/>
          <p:nvPr/>
        </p:nvSpPr>
        <p:spPr>
          <a:xfrm>
            <a:off x="7860894" y="5034115"/>
            <a:ext cx="206477" cy="2282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72DCD9-EC47-4367-CA04-144BE0815976}"/>
                  </a:ext>
                </a:extLst>
              </p:cNvPr>
              <p:cNvSpPr txBox="1"/>
              <p:nvPr/>
            </p:nvSpPr>
            <p:spPr>
              <a:xfrm flipH="1">
                <a:off x="6950703" y="4963593"/>
                <a:ext cx="403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372DCD9-EC47-4367-CA04-144BE08159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950703" y="4963593"/>
                <a:ext cx="40382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40434D9-C003-F6EB-9F90-C877E4B7EA33}"/>
              </a:ext>
            </a:extLst>
          </p:cNvPr>
          <p:cNvCxnSpPr>
            <a:cxnSpLocks/>
          </p:cNvCxnSpPr>
          <p:nvPr/>
        </p:nvCxnSpPr>
        <p:spPr>
          <a:xfrm>
            <a:off x="2231923" y="5176352"/>
            <a:ext cx="3443234" cy="0"/>
          </a:xfrm>
          <a:prstGeom prst="line">
            <a:avLst/>
          </a:prstGeom>
          <a:ln w="762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BBB97A5-0954-6D32-358B-024BEAF89F76}"/>
              </a:ext>
            </a:extLst>
          </p:cNvPr>
          <p:cNvSpPr/>
          <p:nvPr/>
        </p:nvSpPr>
        <p:spPr>
          <a:xfrm>
            <a:off x="4780420" y="5062207"/>
            <a:ext cx="206477" cy="2282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85BA309-9327-23D0-C2D4-BDCA64F7FDB3}"/>
                  </a:ext>
                </a:extLst>
              </p:cNvPr>
              <p:cNvSpPr txBox="1"/>
              <p:nvPr/>
            </p:nvSpPr>
            <p:spPr>
              <a:xfrm flipH="1">
                <a:off x="1725561" y="4919017"/>
                <a:ext cx="4480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85BA309-9327-23D0-C2D4-BDCA64F7F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725561" y="4919017"/>
                <a:ext cx="44807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81C3BCE-B4A8-1DF3-C15A-1A84FD4766C4}"/>
              </a:ext>
            </a:extLst>
          </p:cNvPr>
          <p:cNvCxnSpPr>
            <a:cxnSpLocks/>
          </p:cNvCxnSpPr>
          <p:nvPr/>
        </p:nvCxnSpPr>
        <p:spPr>
          <a:xfrm>
            <a:off x="2251587" y="5547831"/>
            <a:ext cx="3423570" cy="0"/>
          </a:xfrm>
          <a:prstGeom prst="line">
            <a:avLst/>
          </a:prstGeom>
          <a:ln w="762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35E38BB3-4E71-8206-C244-0E03D3E8B57E}"/>
              </a:ext>
            </a:extLst>
          </p:cNvPr>
          <p:cNvSpPr/>
          <p:nvPr/>
        </p:nvSpPr>
        <p:spPr>
          <a:xfrm>
            <a:off x="4092163" y="5444287"/>
            <a:ext cx="206477" cy="2282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ECD3F2F-4072-C4AE-EBD4-2CDE89890597}"/>
                  </a:ext>
                </a:extLst>
              </p:cNvPr>
              <p:cNvSpPr txBox="1"/>
              <p:nvPr/>
            </p:nvSpPr>
            <p:spPr>
              <a:xfrm flipH="1">
                <a:off x="1725561" y="5290496"/>
                <a:ext cx="4480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ECD3F2F-4072-C4AE-EBD4-2CDE89890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725561" y="5290496"/>
                <a:ext cx="44807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D092C0-F157-781E-DD06-66BD62C7E3D9}"/>
                  </a:ext>
                </a:extLst>
              </p:cNvPr>
              <p:cNvSpPr txBox="1"/>
              <p:nvPr/>
            </p:nvSpPr>
            <p:spPr>
              <a:xfrm flipH="1">
                <a:off x="5854948" y="4931765"/>
                <a:ext cx="4480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D092C0-F157-781E-DD06-66BD62C7E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854948" y="4931765"/>
                <a:ext cx="448075" cy="369332"/>
              </a:xfrm>
              <a:prstGeom prst="rect">
                <a:avLst/>
              </a:prstGeom>
              <a:blipFill>
                <a:blip r:embed="rId6"/>
                <a:stretch>
                  <a:fillRect r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E9C603-BAE0-4DAE-6A64-19295949BBF7}"/>
                  </a:ext>
                </a:extLst>
              </p:cNvPr>
              <p:cNvSpPr txBox="1"/>
              <p:nvPr/>
            </p:nvSpPr>
            <p:spPr>
              <a:xfrm flipH="1">
                <a:off x="5854947" y="5303244"/>
                <a:ext cx="4678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E9C603-BAE0-4DAE-6A64-19295949B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854947" y="5303244"/>
                <a:ext cx="467889" cy="369332"/>
              </a:xfrm>
              <a:prstGeom prst="rect">
                <a:avLst/>
              </a:prstGeom>
              <a:blipFill>
                <a:blip r:embed="rId7"/>
                <a:stretch>
                  <a:fillRect r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2C77CB1A-60A9-62CC-0112-574119E892D4}"/>
              </a:ext>
            </a:extLst>
          </p:cNvPr>
          <p:cNvSpPr/>
          <p:nvPr/>
        </p:nvSpPr>
        <p:spPr>
          <a:xfrm>
            <a:off x="1818968" y="1604805"/>
            <a:ext cx="4386720" cy="2588769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656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Rectangle 1074">
            <a:extLst>
              <a:ext uri="{FF2B5EF4-FFF2-40B4-BE49-F238E27FC236}">
                <a16:creationId xmlns:a16="http://schemas.microsoft.com/office/drawing/2014/main" id="{8AD2B102-BAD0-269B-2E2F-476CFD11EA49}"/>
              </a:ext>
            </a:extLst>
          </p:cNvPr>
          <p:cNvSpPr/>
          <p:nvPr/>
        </p:nvSpPr>
        <p:spPr>
          <a:xfrm>
            <a:off x="0" y="1376511"/>
            <a:ext cx="12192000" cy="4257368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504EF1D-11DF-CB37-042A-FE4820811F17}"/>
              </a:ext>
            </a:extLst>
          </p:cNvPr>
          <p:cNvSpPr/>
          <p:nvPr/>
        </p:nvSpPr>
        <p:spPr>
          <a:xfrm>
            <a:off x="6720020" y="4466529"/>
            <a:ext cx="1602657" cy="1630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Bicycle Fork Suspension Icons - Free ...">
            <a:extLst>
              <a:ext uri="{FF2B5EF4-FFF2-40B4-BE49-F238E27FC236}">
                <a16:creationId xmlns:a16="http://schemas.microsoft.com/office/drawing/2014/main" id="{3332D62A-D860-57A9-340C-AE467541F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948" y="2348681"/>
            <a:ext cx="2199966" cy="219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06DF31F-EB36-B1A0-9473-14191A9BE1E3}"/>
              </a:ext>
            </a:extLst>
          </p:cNvPr>
          <p:cNvCxnSpPr>
            <a:cxnSpLocks/>
          </p:cNvCxnSpPr>
          <p:nvPr/>
        </p:nvCxnSpPr>
        <p:spPr>
          <a:xfrm flipV="1">
            <a:off x="4910886" y="3061519"/>
            <a:ext cx="0" cy="774290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586455A-748B-E304-0CF1-B5DD3FEC8642}"/>
              </a:ext>
            </a:extLst>
          </p:cNvPr>
          <p:cNvSpPr txBox="1"/>
          <p:nvPr/>
        </p:nvSpPr>
        <p:spPr>
          <a:xfrm>
            <a:off x="5041709" y="3217831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</a:rPr>
              <a:t>Motion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B70EB8-23EE-69E7-093A-EC0261D2A974}"/>
              </a:ext>
            </a:extLst>
          </p:cNvPr>
          <p:cNvSpPr txBox="1"/>
          <p:nvPr/>
        </p:nvSpPr>
        <p:spPr>
          <a:xfrm>
            <a:off x="3289889" y="4641414"/>
            <a:ext cx="1970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Bike Suspension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25312A-C5CC-F323-FF0E-C8212A2EB79D}"/>
              </a:ext>
            </a:extLst>
          </p:cNvPr>
          <p:cNvCxnSpPr>
            <a:cxnSpLocks/>
          </p:cNvCxnSpPr>
          <p:nvPr/>
        </p:nvCxnSpPr>
        <p:spPr>
          <a:xfrm flipH="1">
            <a:off x="4527427" y="2348681"/>
            <a:ext cx="304800" cy="345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5F462E2-C2B1-BE38-1DA0-2DAA88AED0A0}"/>
              </a:ext>
            </a:extLst>
          </p:cNvPr>
          <p:cNvCxnSpPr>
            <a:cxnSpLocks/>
          </p:cNvCxnSpPr>
          <p:nvPr/>
        </p:nvCxnSpPr>
        <p:spPr>
          <a:xfrm flipH="1">
            <a:off x="4075143" y="2348681"/>
            <a:ext cx="757084" cy="3453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4FA7B9-C15F-DBD1-99BB-C8CAD17A9B2B}"/>
              </a:ext>
            </a:extLst>
          </p:cNvPr>
          <p:cNvSpPr txBox="1"/>
          <p:nvPr/>
        </p:nvSpPr>
        <p:spPr>
          <a:xfrm>
            <a:off x="4832227" y="2012603"/>
            <a:ext cx="1310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/>
              <a:t>Air Valve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2D933E0-8900-A7B5-4E96-63E291CB660E}"/>
              </a:ext>
            </a:extLst>
          </p:cNvPr>
          <p:cNvSpPr/>
          <p:nvPr/>
        </p:nvSpPr>
        <p:spPr>
          <a:xfrm>
            <a:off x="6611863" y="2194825"/>
            <a:ext cx="344129" cy="2261420"/>
          </a:xfrm>
          <a:custGeom>
            <a:avLst/>
            <a:gdLst>
              <a:gd name="csX0" fmla="*/ 331424 w 1068844"/>
              <a:gd name="csY0" fmla="*/ 2428567 h 2428567"/>
              <a:gd name="csX1" fmla="*/ 311760 w 1068844"/>
              <a:gd name="csY1" fmla="*/ 1248696 h 2428567"/>
              <a:gd name="csX2" fmla="*/ 26624 w 1068844"/>
              <a:gd name="csY2" fmla="*/ 176980 h 2428567"/>
              <a:gd name="csX3" fmla="*/ 1068844 w 1068844"/>
              <a:gd name="csY3" fmla="*/ 0 h 2428567"/>
              <a:gd name="csX0" fmla="*/ 331424 w 346503"/>
              <a:gd name="csY0" fmla="*/ 2251587 h 2251587"/>
              <a:gd name="csX1" fmla="*/ 311760 w 346503"/>
              <a:gd name="csY1" fmla="*/ 1071716 h 2251587"/>
              <a:gd name="csX2" fmla="*/ 26624 w 346503"/>
              <a:gd name="csY2" fmla="*/ 0 h 2251587"/>
              <a:gd name="csX0" fmla="*/ 304800 w 319879"/>
              <a:gd name="csY0" fmla="*/ 2251587 h 2251587"/>
              <a:gd name="csX1" fmla="*/ 285136 w 319879"/>
              <a:gd name="csY1" fmla="*/ 1071716 h 2251587"/>
              <a:gd name="csX2" fmla="*/ 0 w 319879"/>
              <a:gd name="csY2" fmla="*/ 0 h 2251587"/>
              <a:gd name="csX0" fmla="*/ 304800 w 312819"/>
              <a:gd name="csY0" fmla="*/ 2251587 h 2251587"/>
              <a:gd name="csX1" fmla="*/ 265472 w 312819"/>
              <a:gd name="csY1" fmla="*/ 1042219 h 2251587"/>
              <a:gd name="csX2" fmla="*/ 0 w 312819"/>
              <a:gd name="csY2" fmla="*/ 0 h 2251587"/>
              <a:gd name="csX0" fmla="*/ 304800 w 311008"/>
              <a:gd name="csY0" fmla="*/ 2251587 h 2251587"/>
              <a:gd name="csX1" fmla="*/ 265472 w 311008"/>
              <a:gd name="csY1" fmla="*/ 1042219 h 2251587"/>
              <a:gd name="csX2" fmla="*/ 0 w 311008"/>
              <a:gd name="csY2" fmla="*/ 0 h 2251587"/>
              <a:gd name="csX0" fmla="*/ 304800 w 304800"/>
              <a:gd name="csY0" fmla="*/ 2251587 h 2251587"/>
              <a:gd name="csX1" fmla="*/ 265472 w 304800"/>
              <a:gd name="csY1" fmla="*/ 1042219 h 2251587"/>
              <a:gd name="csX2" fmla="*/ 0 w 304800"/>
              <a:gd name="csY2" fmla="*/ 0 h 2251587"/>
              <a:gd name="csX0" fmla="*/ 344129 w 344129"/>
              <a:gd name="csY0" fmla="*/ 2261420 h 2261420"/>
              <a:gd name="csX1" fmla="*/ 265472 w 344129"/>
              <a:gd name="csY1" fmla="*/ 1042219 h 2261420"/>
              <a:gd name="csX2" fmla="*/ 0 w 344129"/>
              <a:gd name="csY2" fmla="*/ 0 h 2261420"/>
              <a:gd name="csX0" fmla="*/ 344129 w 344883"/>
              <a:gd name="csY0" fmla="*/ 2261420 h 2261420"/>
              <a:gd name="csX1" fmla="*/ 265472 w 344883"/>
              <a:gd name="csY1" fmla="*/ 1042219 h 2261420"/>
              <a:gd name="csX2" fmla="*/ 0 w 344883"/>
              <a:gd name="csY2" fmla="*/ 0 h 2261420"/>
              <a:gd name="csX0" fmla="*/ 344129 w 345172"/>
              <a:gd name="csY0" fmla="*/ 2261420 h 2261420"/>
              <a:gd name="csX1" fmla="*/ 275305 w 345172"/>
              <a:gd name="csY1" fmla="*/ 1081548 h 2261420"/>
              <a:gd name="csX2" fmla="*/ 0 w 345172"/>
              <a:gd name="csY2" fmla="*/ 0 h 2261420"/>
              <a:gd name="csX0" fmla="*/ 344129 w 344890"/>
              <a:gd name="csY0" fmla="*/ 2261420 h 2261420"/>
              <a:gd name="csX1" fmla="*/ 275305 w 344890"/>
              <a:gd name="csY1" fmla="*/ 1081548 h 2261420"/>
              <a:gd name="csX2" fmla="*/ 0 w 344890"/>
              <a:gd name="csY2" fmla="*/ 0 h 2261420"/>
              <a:gd name="csX0" fmla="*/ 344129 w 344129"/>
              <a:gd name="csY0" fmla="*/ 2261420 h 2261420"/>
              <a:gd name="csX1" fmla="*/ 0 w 344129"/>
              <a:gd name="csY1" fmla="*/ 0 h 2261420"/>
              <a:gd name="csX0" fmla="*/ 344129 w 344129"/>
              <a:gd name="csY0" fmla="*/ 2261420 h 2261420"/>
              <a:gd name="csX1" fmla="*/ 0 w 344129"/>
              <a:gd name="csY1" fmla="*/ 0 h 2261420"/>
              <a:gd name="csX0" fmla="*/ 344129 w 344129"/>
              <a:gd name="csY0" fmla="*/ 2261420 h 2261420"/>
              <a:gd name="csX1" fmla="*/ 0 w 344129"/>
              <a:gd name="csY1" fmla="*/ 0 h 2261420"/>
              <a:gd name="csX0" fmla="*/ 344129 w 344129"/>
              <a:gd name="csY0" fmla="*/ 2261420 h 2261420"/>
              <a:gd name="csX1" fmla="*/ 0 w 344129"/>
              <a:gd name="csY1" fmla="*/ 0 h 2261420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344129" h="2261420">
                <a:moveTo>
                  <a:pt x="344129" y="2261420"/>
                </a:moveTo>
                <a:cubicBezTo>
                  <a:pt x="337574" y="1586272"/>
                  <a:pt x="291691" y="714478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54EC255-6894-55FE-25BC-E35392F07DE3}"/>
              </a:ext>
            </a:extLst>
          </p:cNvPr>
          <p:cNvSpPr/>
          <p:nvPr/>
        </p:nvSpPr>
        <p:spPr>
          <a:xfrm>
            <a:off x="7732745" y="2194825"/>
            <a:ext cx="344129" cy="2261420"/>
          </a:xfrm>
          <a:custGeom>
            <a:avLst/>
            <a:gdLst>
              <a:gd name="csX0" fmla="*/ 331424 w 1068844"/>
              <a:gd name="csY0" fmla="*/ 2428567 h 2428567"/>
              <a:gd name="csX1" fmla="*/ 311760 w 1068844"/>
              <a:gd name="csY1" fmla="*/ 1248696 h 2428567"/>
              <a:gd name="csX2" fmla="*/ 26624 w 1068844"/>
              <a:gd name="csY2" fmla="*/ 176980 h 2428567"/>
              <a:gd name="csX3" fmla="*/ 1068844 w 1068844"/>
              <a:gd name="csY3" fmla="*/ 0 h 2428567"/>
              <a:gd name="csX0" fmla="*/ 331424 w 346503"/>
              <a:gd name="csY0" fmla="*/ 2251587 h 2251587"/>
              <a:gd name="csX1" fmla="*/ 311760 w 346503"/>
              <a:gd name="csY1" fmla="*/ 1071716 h 2251587"/>
              <a:gd name="csX2" fmla="*/ 26624 w 346503"/>
              <a:gd name="csY2" fmla="*/ 0 h 2251587"/>
              <a:gd name="csX0" fmla="*/ 304800 w 319879"/>
              <a:gd name="csY0" fmla="*/ 2251587 h 2251587"/>
              <a:gd name="csX1" fmla="*/ 285136 w 319879"/>
              <a:gd name="csY1" fmla="*/ 1071716 h 2251587"/>
              <a:gd name="csX2" fmla="*/ 0 w 319879"/>
              <a:gd name="csY2" fmla="*/ 0 h 2251587"/>
              <a:gd name="csX0" fmla="*/ 304800 w 312819"/>
              <a:gd name="csY0" fmla="*/ 2251587 h 2251587"/>
              <a:gd name="csX1" fmla="*/ 265472 w 312819"/>
              <a:gd name="csY1" fmla="*/ 1042219 h 2251587"/>
              <a:gd name="csX2" fmla="*/ 0 w 312819"/>
              <a:gd name="csY2" fmla="*/ 0 h 2251587"/>
              <a:gd name="csX0" fmla="*/ 304800 w 311008"/>
              <a:gd name="csY0" fmla="*/ 2251587 h 2251587"/>
              <a:gd name="csX1" fmla="*/ 265472 w 311008"/>
              <a:gd name="csY1" fmla="*/ 1042219 h 2251587"/>
              <a:gd name="csX2" fmla="*/ 0 w 311008"/>
              <a:gd name="csY2" fmla="*/ 0 h 2251587"/>
              <a:gd name="csX0" fmla="*/ 304800 w 304800"/>
              <a:gd name="csY0" fmla="*/ 2251587 h 2251587"/>
              <a:gd name="csX1" fmla="*/ 265472 w 304800"/>
              <a:gd name="csY1" fmla="*/ 1042219 h 2251587"/>
              <a:gd name="csX2" fmla="*/ 0 w 304800"/>
              <a:gd name="csY2" fmla="*/ 0 h 2251587"/>
              <a:gd name="csX0" fmla="*/ 344129 w 344129"/>
              <a:gd name="csY0" fmla="*/ 2261420 h 2261420"/>
              <a:gd name="csX1" fmla="*/ 265472 w 344129"/>
              <a:gd name="csY1" fmla="*/ 1042219 h 2261420"/>
              <a:gd name="csX2" fmla="*/ 0 w 344129"/>
              <a:gd name="csY2" fmla="*/ 0 h 2261420"/>
              <a:gd name="csX0" fmla="*/ 344129 w 344883"/>
              <a:gd name="csY0" fmla="*/ 2261420 h 2261420"/>
              <a:gd name="csX1" fmla="*/ 265472 w 344883"/>
              <a:gd name="csY1" fmla="*/ 1042219 h 2261420"/>
              <a:gd name="csX2" fmla="*/ 0 w 344883"/>
              <a:gd name="csY2" fmla="*/ 0 h 2261420"/>
              <a:gd name="csX0" fmla="*/ 344129 w 345172"/>
              <a:gd name="csY0" fmla="*/ 2261420 h 2261420"/>
              <a:gd name="csX1" fmla="*/ 275305 w 345172"/>
              <a:gd name="csY1" fmla="*/ 1081548 h 2261420"/>
              <a:gd name="csX2" fmla="*/ 0 w 345172"/>
              <a:gd name="csY2" fmla="*/ 0 h 2261420"/>
              <a:gd name="csX0" fmla="*/ 344129 w 344890"/>
              <a:gd name="csY0" fmla="*/ 2261420 h 2261420"/>
              <a:gd name="csX1" fmla="*/ 275305 w 344890"/>
              <a:gd name="csY1" fmla="*/ 1081548 h 2261420"/>
              <a:gd name="csX2" fmla="*/ 0 w 344890"/>
              <a:gd name="csY2" fmla="*/ 0 h 2261420"/>
              <a:gd name="csX0" fmla="*/ 344129 w 344129"/>
              <a:gd name="csY0" fmla="*/ 2261420 h 2261420"/>
              <a:gd name="csX1" fmla="*/ 0 w 344129"/>
              <a:gd name="csY1" fmla="*/ 0 h 2261420"/>
              <a:gd name="csX0" fmla="*/ 344129 w 344129"/>
              <a:gd name="csY0" fmla="*/ 2261420 h 2261420"/>
              <a:gd name="csX1" fmla="*/ 0 w 344129"/>
              <a:gd name="csY1" fmla="*/ 0 h 2261420"/>
              <a:gd name="csX0" fmla="*/ 344129 w 344129"/>
              <a:gd name="csY0" fmla="*/ 2261420 h 2261420"/>
              <a:gd name="csX1" fmla="*/ 0 w 344129"/>
              <a:gd name="csY1" fmla="*/ 0 h 2261420"/>
              <a:gd name="csX0" fmla="*/ 344129 w 344129"/>
              <a:gd name="csY0" fmla="*/ 2261420 h 2261420"/>
              <a:gd name="csX1" fmla="*/ 0 w 344129"/>
              <a:gd name="csY1" fmla="*/ 0 h 2261420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344129" h="2261420">
                <a:moveTo>
                  <a:pt x="344129" y="2261420"/>
                </a:moveTo>
                <a:cubicBezTo>
                  <a:pt x="337574" y="1586272"/>
                  <a:pt x="291691" y="714478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298941-E429-1041-88E6-B768ECAB2189}"/>
              </a:ext>
            </a:extLst>
          </p:cNvPr>
          <p:cNvCxnSpPr>
            <a:cxnSpLocks/>
            <a:stCxn id="17" idx="1"/>
            <a:endCxn id="18" idx="1"/>
          </p:cNvCxnSpPr>
          <p:nvPr/>
        </p:nvCxnSpPr>
        <p:spPr>
          <a:xfrm>
            <a:off x="6611863" y="2194825"/>
            <a:ext cx="11208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15E25A-9028-C9D1-37AE-20D5AADBA37F}"/>
              </a:ext>
            </a:extLst>
          </p:cNvPr>
          <p:cNvCxnSpPr>
            <a:cxnSpLocks/>
          </p:cNvCxnSpPr>
          <p:nvPr/>
        </p:nvCxnSpPr>
        <p:spPr>
          <a:xfrm>
            <a:off x="6955992" y="4466529"/>
            <a:ext cx="11208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30D28DC-67FD-3B2D-0F13-052004D907A2}"/>
              </a:ext>
            </a:extLst>
          </p:cNvPr>
          <p:cNvCxnSpPr>
            <a:cxnSpLocks/>
          </p:cNvCxnSpPr>
          <p:nvPr/>
        </p:nvCxnSpPr>
        <p:spPr>
          <a:xfrm>
            <a:off x="6955992" y="4186307"/>
            <a:ext cx="11208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753EE85-9800-6D58-DBDE-BBDC8D80CAF4}"/>
              </a:ext>
            </a:extLst>
          </p:cNvPr>
          <p:cNvCxnSpPr>
            <a:cxnSpLocks/>
          </p:cNvCxnSpPr>
          <p:nvPr/>
        </p:nvCxnSpPr>
        <p:spPr>
          <a:xfrm>
            <a:off x="6936327" y="3906088"/>
            <a:ext cx="11208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B5C4D84-7669-9D44-8FE9-8553D9A646D1}"/>
              </a:ext>
            </a:extLst>
          </p:cNvPr>
          <p:cNvCxnSpPr>
            <a:cxnSpLocks/>
          </p:cNvCxnSpPr>
          <p:nvPr/>
        </p:nvCxnSpPr>
        <p:spPr>
          <a:xfrm>
            <a:off x="6892084" y="3345650"/>
            <a:ext cx="11208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22A8F3-5FCE-9FC5-3422-9BE057BD6D25}"/>
              </a:ext>
            </a:extLst>
          </p:cNvPr>
          <p:cNvCxnSpPr>
            <a:cxnSpLocks/>
          </p:cNvCxnSpPr>
          <p:nvPr/>
        </p:nvCxnSpPr>
        <p:spPr>
          <a:xfrm>
            <a:off x="6783927" y="2785212"/>
            <a:ext cx="11208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6C7FD0A-8E93-4801-C3DF-DA4AFE85F595}"/>
              </a:ext>
            </a:extLst>
          </p:cNvPr>
          <p:cNvCxnSpPr>
            <a:cxnSpLocks/>
          </p:cNvCxnSpPr>
          <p:nvPr/>
        </p:nvCxnSpPr>
        <p:spPr>
          <a:xfrm>
            <a:off x="6720020" y="2504993"/>
            <a:ext cx="11208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86B85C5-DACF-69FB-706B-B68BBD423AF4}"/>
              </a:ext>
            </a:extLst>
          </p:cNvPr>
          <p:cNvCxnSpPr>
            <a:cxnSpLocks/>
          </p:cNvCxnSpPr>
          <p:nvPr/>
        </p:nvCxnSpPr>
        <p:spPr>
          <a:xfrm>
            <a:off x="6857668" y="3065431"/>
            <a:ext cx="11208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6487EB9-9C7E-E9A3-CB1B-92E0824DFEB4}"/>
              </a:ext>
            </a:extLst>
          </p:cNvPr>
          <p:cNvCxnSpPr>
            <a:cxnSpLocks/>
          </p:cNvCxnSpPr>
          <p:nvPr/>
        </p:nvCxnSpPr>
        <p:spPr>
          <a:xfrm>
            <a:off x="6921580" y="3625869"/>
            <a:ext cx="112088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4AF5152-B65B-E3C1-F22A-BE3472618D98}"/>
              </a:ext>
            </a:extLst>
          </p:cNvPr>
          <p:cNvSpPr/>
          <p:nvPr/>
        </p:nvSpPr>
        <p:spPr>
          <a:xfrm>
            <a:off x="7060215" y="2194825"/>
            <a:ext cx="344129" cy="2261420"/>
          </a:xfrm>
          <a:custGeom>
            <a:avLst/>
            <a:gdLst>
              <a:gd name="csX0" fmla="*/ 331424 w 1068844"/>
              <a:gd name="csY0" fmla="*/ 2428567 h 2428567"/>
              <a:gd name="csX1" fmla="*/ 311760 w 1068844"/>
              <a:gd name="csY1" fmla="*/ 1248696 h 2428567"/>
              <a:gd name="csX2" fmla="*/ 26624 w 1068844"/>
              <a:gd name="csY2" fmla="*/ 176980 h 2428567"/>
              <a:gd name="csX3" fmla="*/ 1068844 w 1068844"/>
              <a:gd name="csY3" fmla="*/ 0 h 2428567"/>
              <a:gd name="csX0" fmla="*/ 331424 w 346503"/>
              <a:gd name="csY0" fmla="*/ 2251587 h 2251587"/>
              <a:gd name="csX1" fmla="*/ 311760 w 346503"/>
              <a:gd name="csY1" fmla="*/ 1071716 h 2251587"/>
              <a:gd name="csX2" fmla="*/ 26624 w 346503"/>
              <a:gd name="csY2" fmla="*/ 0 h 2251587"/>
              <a:gd name="csX0" fmla="*/ 304800 w 319879"/>
              <a:gd name="csY0" fmla="*/ 2251587 h 2251587"/>
              <a:gd name="csX1" fmla="*/ 285136 w 319879"/>
              <a:gd name="csY1" fmla="*/ 1071716 h 2251587"/>
              <a:gd name="csX2" fmla="*/ 0 w 319879"/>
              <a:gd name="csY2" fmla="*/ 0 h 2251587"/>
              <a:gd name="csX0" fmla="*/ 304800 w 312819"/>
              <a:gd name="csY0" fmla="*/ 2251587 h 2251587"/>
              <a:gd name="csX1" fmla="*/ 265472 w 312819"/>
              <a:gd name="csY1" fmla="*/ 1042219 h 2251587"/>
              <a:gd name="csX2" fmla="*/ 0 w 312819"/>
              <a:gd name="csY2" fmla="*/ 0 h 2251587"/>
              <a:gd name="csX0" fmla="*/ 304800 w 311008"/>
              <a:gd name="csY0" fmla="*/ 2251587 h 2251587"/>
              <a:gd name="csX1" fmla="*/ 265472 w 311008"/>
              <a:gd name="csY1" fmla="*/ 1042219 h 2251587"/>
              <a:gd name="csX2" fmla="*/ 0 w 311008"/>
              <a:gd name="csY2" fmla="*/ 0 h 2251587"/>
              <a:gd name="csX0" fmla="*/ 304800 w 304800"/>
              <a:gd name="csY0" fmla="*/ 2251587 h 2251587"/>
              <a:gd name="csX1" fmla="*/ 265472 w 304800"/>
              <a:gd name="csY1" fmla="*/ 1042219 h 2251587"/>
              <a:gd name="csX2" fmla="*/ 0 w 304800"/>
              <a:gd name="csY2" fmla="*/ 0 h 2251587"/>
              <a:gd name="csX0" fmla="*/ 344129 w 344129"/>
              <a:gd name="csY0" fmla="*/ 2261420 h 2261420"/>
              <a:gd name="csX1" fmla="*/ 265472 w 344129"/>
              <a:gd name="csY1" fmla="*/ 1042219 h 2261420"/>
              <a:gd name="csX2" fmla="*/ 0 w 344129"/>
              <a:gd name="csY2" fmla="*/ 0 h 2261420"/>
              <a:gd name="csX0" fmla="*/ 344129 w 344883"/>
              <a:gd name="csY0" fmla="*/ 2261420 h 2261420"/>
              <a:gd name="csX1" fmla="*/ 265472 w 344883"/>
              <a:gd name="csY1" fmla="*/ 1042219 h 2261420"/>
              <a:gd name="csX2" fmla="*/ 0 w 344883"/>
              <a:gd name="csY2" fmla="*/ 0 h 2261420"/>
              <a:gd name="csX0" fmla="*/ 344129 w 345172"/>
              <a:gd name="csY0" fmla="*/ 2261420 h 2261420"/>
              <a:gd name="csX1" fmla="*/ 275305 w 345172"/>
              <a:gd name="csY1" fmla="*/ 1081548 h 2261420"/>
              <a:gd name="csX2" fmla="*/ 0 w 345172"/>
              <a:gd name="csY2" fmla="*/ 0 h 2261420"/>
              <a:gd name="csX0" fmla="*/ 344129 w 344890"/>
              <a:gd name="csY0" fmla="*/ 2261420 h 2261420"/>
              <a:gd name="csX1" fmla="*/ 275305 w 344890"/>
              <a:gd name="csY1" fmla="*/ 1081548 h 2261420"/>
              <a:gd name="csX2" fmla="*/ 0 w 344890"/>
              <a:gd name="csY2" fmla="*/ 0 h 2261420"/>
              <a:gd name="csX0" fmla="*/ 344129 w 344129"/>
              <a:gd name="csY0" fmla="*/ 2261420 h 2261420"/>
              <a:gd name="csX1" fmla="*/ 0 w 344129"/>
              <a:gd name="csY1" fmla="*/ 0 h 2261420"/>
              <a:gd name="csX0" fmla="*/ 344129 w 344129"/>
              <a:gd name="csY0" fmla="*/ 2261420 h 2261420"/>
              <a:gd name="csX1" fmla="*/ 0 w 344129"/>
              <a:gd name="csY1" fmla="*/ 0 h 2261420"/>
              <a:gd name="csX0" fmla="*/ 344129 w 344129"/>
              <a:gd name="csY0" fmla="*/ 2261420 h 2261420"/>
              <a:gd name="csX1" fmla="*/ 0 w 344129"/>
              <a:gd name="csY1" fmla="*/ 0 h 2261420"/>
              <a:gd name="csX0" fmla="*/ 344129 w 344129"/>
              <a:gd name="csY0" fmla="*/ 2261420 h 2261420"/>
              <a:gd name="csX1" fmla="*/ 0 w 344129"/>
              <a:gd name="csY1" fmla="*/ 0 h 2261420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344129" h="2261420">
                <a:moveTo>
                  <a:pt x="344129" y="2261420"/>
                </a:moveTo>
                <a:cubicBezTo>
                  <a:pt x="337574" y="1586272"/>
                  <a:pt x="291691" y="714478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6A5BA4E-C9A9-AD07-D312-29B3DACA89C4}"/>
              </a:ext>
            </a:extLst>
          </p:cNvPr>
          <p:cNvSpPr/>
          <p:nvPr/>
        </p:nvSpPr>
        <p:spPr>
          <a:xfrm>
            <a:off x="7284391" y="2194825"/>
            <a:ext cx="344129" cy="2261420"/>
          </a:xfrm>
          <a:custGeom>
            <a:avLst/>
            <a:gdLst>
              <a:gd name="csX0" fmla="*/ 331424 w 1068844"/>
              <a:gd name="csY0" fmla="*/ 2428567 h 2428567"/>
              <a:gd name="csX1" fmla="*/ 311760 w 1068844"/>
              <a:gd name="csY1" fmla="*/ 1248696 h 2428567"/>
              <a:gd name="csX2" fmla="*/ 26624 w 1068844"/>
              <a:gd name="csY2" fmla="*/ 176980 h 2428567"/>
              <a:gd name="csX3" fmla="*/ 1068844 w 1068844"/>
              <a:gd name="csY3" fmla="*/ 0 h 2428567"/>
              <a:gd name="csX0" fmla="*/ 331424 w 346503"/>
              <a:gd name="csY0" fmla="*/ 2251587 h 2251587"/>
              <a:gd name="csX1" fmla="*/ 311760 w 346503"/>
              <a:gd name="csY1" fmla="*/ 1071716 h 2251587"/>
              <a:gd name="csX2" fmla="*/ 26624 w 346503"/>
              <a:gd name="csY2" fmla="*/ 0 h 2251587"/>
              <a:gd name="csX0" fmla="*/ 304800 w 319879"/>
              <a:gd name="csY0" fmla="*/ 2251587 h 2251587"/>
              <a:gd name="csX1" fmla="*/ 285136 w 319879"/>
              <a:gd name="csY1" fmla="*/ 1071716 h 2251587"/>
              <a:gd name="csX2" fmla="*/ 0 w 319879"/>
              <a:gd name="csY2" fmla="*/ 0 h 2251587"/>
              <a:gd name="csX0" fmla="*/ 304800 w 312819"/>
              <a:gd name="csY0" fmla="*/ 2251587 h 2251587"/>
              <a:gd name="csX1" fmla="*/ 265472 w 312819"/>
              <a:gd name="csY1" fmla="*/ 1042219 h 2251587"/>
              <a:gd name="csX2" fmla="*/ 0 w 312819"/>
              <a:gd name="csY2" fmla="*/ 0 h 2251587"/>
              <a:gd name="csX0" fmla="*/ 304800 w 311008"/>
              <a:gd name="csY0" fmla="*/ 2251587 h 2251587"/>
              <a:gd name="csX1" fmla="*/ 265472 w 311008"/>
              <a:gd name="csY1" fmla="*/ 1042219 h 2251587"/>
              <a:gd name="csX2" fmla="*/ 0 w 311008"/>
              <a:gd name="csY2" fmla="*/ 0 h 2251587"/>
              <a:gd name="csX0" fmla="*/ 304800 w 304800"/>
              <a:gd name="csY0" fmla="*/ 2251587 h 2251587"/>
              <a:gd name="csX1" fmla="*/ 265472 w 304800"/>
              <a:gd name="csY1" fmla="*/ 1042219 h 2251587"/>
              <a:gd name="csX2" fmla="*/ 0 w 304800"/>
              <a:gd name="csY2" fmla="*/ 0 h 2251587"/>
              <a:gd name="csX0" fmla="*/ 344129 w 344129"/>
              <a:gd name="csY0" fmla="*/ 2261420 h 2261420"/>
              <a:gd name="csX1" fmla="*/ 265472 w 344129"/>
              <a:gd name="csY1" fmla="*/ 1042219 h 2261420"/>
              <a:gd name="csX2" fmla="*/ 0 w 344129"/>
              <a:gd name="csY2" fmla="*/ 0 h 2261420"/>
              <a:gd name="csX0" fmla="*/ 344129 w 344883"/>
              <a:gd name="csY0" fmla="*/ 2261420 h 2261420"/>
              <a:gd name="csX1" fmla="*/ 265472 w 344883"/>
              <a:gd name="csY1" fmla="*/ 1042219 h 2261420"/>
              <a:gd name="csX2" fmla="*/ 0 w 344883"/>
              <a:gd name="csY2" fmla="*/ 0 h 2261420"/>
              <a:gd name="csX0" fmla="*/ 344129 w 345172"/>
              <a:gd name="csY0" fmla="*/ 2261420 h 2261420"/>
              <a:gd name="csX1" fmla="*/ 275305 w 345172"/>
              <a:gd name="csY1" fmla="*/ 1081548 h 2261420"/>
              <a:gd name="csX2" fmla="*/ 0 w 345172"/>
              <a:gd name="csY2" fmla="*/ 0 h 2261420"/>
              <a:gd name="csX0" fmla="*/ 344129 w 344890"/>
              <a:gd name="csY0" fmla="*/ 2261420 h 2261420"/>
              <a:gd name="csX1" fmla="*/ 275305 w 344890"/>
              <a:gd name="csY1" fmla="*/ 1081548 h 2261420"/>
              <a:gd name="csX2" fmla="*/ 0 w 344890"/>
              <a:gd name="csY2" fmla="*/ 0 h 2261420"/>
              <a:gd name="csX0" fmla="*/ 344129 w 344129"/>
              <a:gd name="csY0" fmla="*/ 2261420 h 2261420"/>
              <a:gd name="csX1" fmla="*/ 0 w 344129"/>
              <a:gd name="csY1" fmla="*/ 0 h 2261420"/>
              <a:gd name="csX0" fmla="*/ 344129 w 344129"/>
              <a:gd name="csY0" fmla="*/ 2261420 h 2261420"/>
              <a:gd name="csX1" fmla="*/ 0 w 344129"/>
              <a:gd name="csY1" fmla="*/ 0 h 2261420"/>
              <a:gd name="csX0" fmla="*/ 344129 w 344129"/>
              <a:gd name="csY0" fmla="*/ 2261420 h 2261420"/>
              <a:gd name="csX1" fmla="*/ 0 w 344129"/>
              <a:gd name="csY1" fmla="*/ 0 h 2261420"/>
              <a:gd name="csX0" fmla="*/ 344129 w 344129"/>
              <a:gd name="csY0" fmla="*/ 2261420 h 2261420"/>
              <a:gd name="csX1" fmla="*/ 0 w 344129"/>
              <a:gd name="csY1" fmla="*/ 0 h 2261420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344129" h="2261420">
                <a:moveTo>
                  <a:pt x="344129" y="2261420"/>
                </a:moveTo>
                <a:cubicBezTo>
                  <a:pt x="337574" y="1586272"/>
                  <a:pt x="291691" y="714478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0799971-FEB3-23D0-AD34-3AA2686145E1}"/>
              </a:ext>
            </a:extLst>
          </p:cNvPr>
          <p:cNvSpPr/>
          <p:nvPr/>
        </p:nvSpPr>
        <p:spPr>
          <a:xfrm>
            <a:off x="7508567" y="2194825"/>
            <a:ext cx="344129" cy="2261420"/>
          </a:xfrm>
          <a:custGeom>
            <a:avLst/>
            <a:gdLst>
              <a:gd name="csX0" fmla="*/ 331424 w 1068844"/>
              <a:gd name="csY0" fmla="*/ 2428567 h 2428567"/>
              <a:gd name="csX1" fmla="*/ 311760 w 1068844"/>
              <a:gd name="csY1" fmla="*/ 1248696 h 2428567"/>
              <a:gd name="csX2" fmla="*/ 26624 w 1068844"/>
              <a:gd name="csY2" fmla="*/ 176980 h 2428567"/>
              <a:gd name="csX3" fmla="*/ 1068844 w 1068844"/>
              <a:gd name="csY3" fmla="*/ 0 h 2428567"/>
              <a:gd name="csX0" fmla="*/ 331424 w 346503"/>
              <a:gd name="csY0" fmla="*/ 2251587 h 2251587"/>
              <a:gd name="csX1" fmla="*/ 311760 w 346503"/>
              <a:gd name="csY1" fmla="*/ 1071716 h 2251587"/>
              <a:gd name="csX2" fmla="*/ 26624 w 346503"/>
              <a:gd name="csY2" fmla="*/ 0 h 2251587"/>
              <a:gd name="csX0" fmla="*/ 304800 w 319879"/>
              <a:gd name="csY0" fmla="*/ 2251587 h 2251587"/>
              <a:gd name="csX1" fmla="*/ 285136 w 319879"/>
              <a:gd name="csY1" fmla="*/ 1071716 h 2251587"/>
              <a:gd name="csX2" fmla="*/ 0 w 319879"/>
              <a:gd name="csY2" fmla="*/ 0 h 2251587"/>
              <a:gd name="csX0" fmla="*/ 304800 w 312819"/>
              <a:gd name="csY0" fmla="*/ 2251587 h 2251587"/>
              <a:gd name="csX1" fmla="*/ 265472 w 312819"/>
              <a:gd name="csY1" fmla="*/ 1042219 h 2251587"/>
              <a:gd name="csX2" fmla="*/ 0 w 312819"/>
              <a:gd name="csY2" fmla="*/ 0 h 2251587"/>
              <a:gd name="csX0" fmla="*/ 304800 w 311008"/>
              <a:gd name="csY0" fmla="*/ 2251587 h 2251587"/>
              <a:gd name="csX1" fmla="*/ 265472 w 311008"/>
              <a:gd name="csY1" fmla="*/ 1042219 h 2251587"/>
              <a:gd name="csX2" fmla="*/ 0 w 311008"/>
              <a:gd name="csY2" fmla="*/ 0 h 2251587"/>
              <a:gd name="csX0" fmla="*/ 304800 w 304800"/>
              <a:gd name="csY0" fmla="*/ 2251587 h 2251587"/>
              <a:gd name="csX1" fmla="*/ 265472 w 304800"/>
              <a:gd name="csY1" fmla="*/ 1042219 h 2251587"/>
              <a:gd name="csX2" fmla="*/ 0 w 304800"/>
              <a:gd name="csY2" fmla="*/ 0 h 2251587"/>
              <a:gd name="csX0" fmla="*/ 344129 w 344129"/>
              <a:gd name="csY0" fmla="*/ 2261420 h 2261420"/>
              <a:gd name="csX1" fmla="*/ 265472 w 344129"/>
              <a:gd name="csY1" fmla="*/ 1042219 h 2261420"/>
              <a:gd name="csX2" fmla="*/ 0 w 344129"/>
              <a:gd name="csY2" fmla="*/ 0 h 2261420"/>
              <a:gd name="csX0" fmla="*/ 344129 w 344883"/>
              <a:gd name="csY0" fmla="*/ 2261420 h 2261420"/>
              <a:gd name="csX1" fmla="*/ 265472 w 344883"/>
              <a:gd name="csY1" fmla="*/ 1042219 h 2261420"/>
              <a:gd name="csX2" fmla="*/ 0 w 344883"/>
              <a:gd name="csY2" fmla="*/ 0 h 2261420"/>
              <a:gd name="csX0" fmla="*/ 344129 w 345172"/>
              <a:gd name="csY0" fmla="*/ 2261420 h 2261420"/>
              <a:gd name="csX1" fmla="*/ 275305 w 345172"/>
              <a:gd name="csY1" fmla="*/ 1081548 h 2261420"/>
              <a:gd name="csX2" fmla="*/ 0 w 345172"/>
              <a:gd name="csY2" fmla="*/ 0 h 2261420"/>
              <a:gd name="csX0" fmla="*/ 344129 w 344890"/>
              <a:gd name="csY0" fmla="*/ 2261420 h 2261420"/>
              <a:gd name="csX1" fmla="*/ 275305 w 344890"/>
              <a:gd name="csY1" fmla="*/ 1081548 h 2261420"/>
              <a:gd name="csX2" fmla="*/ 0 w 344890"/>
              <a:gd name="csY2" fmla="*/ 0 h 2261420"/>
              <a:gd name="csX0" fmla="*/ 344129 w 344129"/>
              <a:gd name="csY0" fmla="*/ 2261420 h 2261420"/>
              <a:gd name="csX1" fmla="*/ 0 w 344129"/>
              <a:gd name="csY1" fmla="*/ 0 h 2261420"/>
              <a:gd name="csX0" fmla="*/ 344129 w 344129"/>
              <a:gd name="csY0" fmla="*/ 2261420 h 2261420"/>
              <a:gd name="csX1" fmla="*/ 0 w 344129"/>
              <a:gd name="csY1" fmla="*/ 0 h 2261420"/>
              <a:gd name="csX0" fmla="*/ 344129 w 344129"/>
              <a:gd name="csY0" fmla="*/ 2261420 h 2261420"/>
              <a:gd name="csX1" fmla="*/ 0 w 344129"/>
              <a:gd name="csY1" fmla="*/ 0 h 2261420"/>
              <a:gd name="csX0" fmla="*/ 344129 w 344129"/>
              <a:gd name="csY0" fmla="*/ 2261420 h 2261420"/>
              <a:gd name="csX1" fmla="*/ 0 w 344129"/>
              <a:gd name="csY1" fmla="*/ 0 h 2261420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344129" h="2261420">
                <a:moveTo>
                  <a:pt x="344129" y="2261420"/>
                </a:moveTo>
                <a:cubicBezTo>
                  <a:pt x="337574" y="1586272"/>
                  <a:pt x="291691" y="714478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FCCC8A8-FFC9-C721-BE8A-C968DE36C53A}"/>
              </a:ext>
            </a:extLst>
          </p:cNvPr>
          <p:cNvSpPr/>
          <p:nvPr/>
        </p:nvSpPr>
        <p:spPr>
          <a:xfrm>
            <a:off x="6836039" y="2194825"/>
            <a:ext cx="344129" cy="2261420"/>
          </a:xfrm>
          <a:custGeom>
            <a:avLst/>
            <a:gdLst>
              <a:gd name="csX0" fmla="*/ 331424 w 1068844"/>
              <a:gd name="csY0" fmla="*/ 2428567 h 2428567"/>
              <a:gd name="csX1" fmla="*/ 311760 w 1068844"/>
              <a:gd name="csY1" fmla="*/ 1248696 h 2428567"/>
              <a:gd name="csX2" fmla="*/ 26624 w 1068844"/>
              <a:gd name="csY2" fmla="*/ 176980 h 2428567"/>
              <a:gd name="csX3" fmla="*/ 1068844 w 1068844"/>
              <a:gd name="csY3" fmla="*/ 0 h 2428567"/>
              <a:gd name="csX0" fmla="*/ 331424 w 346503"/>
              <a:gd name="csY0" fmla="*/ 2251587 h 2251587"/>
              <a:gd name="csX1" fmla="*/ 311760 w 346503"/>
              <a:gd name="csY1" fmla="*/ 1071716 h 2251587"/>
              <a:gd name="csX2" fmla="*/ 26624 w 346503"/>
              <a:gd name="csY2" fmla="*/ 0 h 2251587"/>
              <a:gd name="csX0" fmla="*/ 304800 w 319879"/>
              <a:gd name="csY0" fmla="*/ 2251587 h 2251587"/>
              <a:gd name="csX1" fmla="*/ 285136 w 319879"/>
              <a:gd name="csY1" fmla="*/ 1071716 h 2251587"/>
              <a:gd name="csX2" fmla="*/ 0 w 319879"/>
              <a:gd name="csY2" fmla="*/ 0 h 2251587"/>
              <a:gd name="csX0" fmla="*/ 304800 w 312819"/>
              <a:gd name="csY0" fmla="*/ 2251587 h 2251587"/>
              <a:gd name="csX1" fmla="*/ 265472 w 312819"/>
              <a:gd name="csY1" fmla="*/ 1042219 h 2251587"/>
              <a:gd name="csX2" fmla="*/ 0 w 312819"/>
              <a:gd name="csY2" fmla="*/ 0 h 2251587"/>
              <a:gd name="csX0" fmla="*/ 304800 w 311008"/>
              <a:gd name="csY0" fmla="*/ 2251587 h 2251587"/>
              <a:gd name="csX1" fmla="*/ 265472 w 311008"/>
              <a:gd name="csY1" fmla="*/ 1042219 h 2251587"/>
              <a:gd name="csX2" fmla="*/ 0 w 311008"/>
              <a:gd name="csY2" fmla="*/ 0 h 2251587"/>
              <a:gd name="csX0" fmla="*/ 304800 w 304800"/>
              <a:gd name="csY0" fmla="*/ 2251587 h 2251587"/>
              <a:gd name="csX1" fmla="*/ 265472 w 304800"/>
              <a:gd name="csY1" fmla="*/ 1042219 h 2251587"/>
              <a:gd name="csX2" fmla="*/ 0 w 304800"/>
              <a:gd name="csY2" fmla="*/ 0 h 2251587"/>
              <a:gd name="csX0" fmla="*/ 344129 w 344129"/>
              <a:gd name="csY0" fmla="*/ 2261420 h 2261420"/>
              <a:gd name="csX1" fmla="*/ 265472 w 344129"/>
              <a:gd name="csY1" fmla="*/ 1042219 h 2261420"/>
              <a:gd name="csX2" fmla="*/ 0 w 344129"/>
              <a:gd name="csY2" fmla="*/ 0 h 2261420"/>
              <a:gd name="csX0" fmla="*/ 344129 w 344883"/>
              <a:gd name="csY0" fmla="*/ 2261420 h 2261420"/>
              <a:gd name="csX1" fmla="*/ 265472 w 344883"/>
              <a:gd name="csY1" fmla="*/ 1042219 h 2261420"/>
              <a:gd name="csX2" fmla="*/ 0 w 344883"/>
              <a:gd name="csY2" fmla="*/ 0 h 2261420"/>
              <a:gd name="csX0" fmla="*/ 344129 w 345172"/>
              <a:gd name="csY0" fmla="*/ 2261420 h 2261420"/>
              <a:gd name="csX1" fmla="*/ 275305 w 345172"/>
              <a:gd name="csY1" fmla="*/ 1081548 h 2261420"/>
              <a:gd name="csX2" fmla="*/ 0 w 345172"/>
              <a:gd name="csY2" fmla="*/ 0 h 2261420"/>
              <a:gd name="csX0" fmla="*/ 344129 w 344890"/>
              <a:gd name="csY0" fmla="*/ 2261420 h 2261420"/>
              <a:gd name="csX1" fmla="*/ 275305 w 344890"/>
              <a:gd name="csY1" fmla="*/ 1081548 h 2261420"/>
              <a:gd name="csX2" fmla="*/ 0 w 344890"/>
              <a:gd name="csY2" fmla="*/ 0 h 2261420"/>
              <a:gd name="csX0" fmla="*/ 344129 w 344129"/>
              <a:gd name="csY0" fmla="*/ 2261420 h 2261420"/>
              <a:gd name="csX1" fmla="*/ 0 w 344129"/>
              <a:gd name="csY1" fmla="*/ 0 h 2261420"/>
              <a:gd name="csX0" fmla="*/ 344129 w 344129"/>
              <a:gd name="csY0" fmla="*/ 2261420 h 2261420"/>
              <a:gd name="csX1" fmla="*/ 0 w 344129"/>
              <a:gd name="csY1" fmla="*/ 0 h 2261420"/>
              <a:gd name="csX0" fmla="*/ 344129 w 344129"/>
              <a:gd name="csY0" fmla="*/ 2261420 h 2261420"/>
              <a:gd name="csX1" fmla="*/ 0 w 344129"/>
              <a:gd name="csY1" fmla="*/ 0 h 2261420"/>
              <a:gd name="csX0" fmla="*/ 344129 w 344129"/>
              <a:gd name="csY0" fmla="*/ 2261420 h 2261420"/>
              <a:gd name="csX1" fmla="*/ 0 w 344129"/>
              <a:gd name="csY1" fmla="*/ 0 h 2261420"/>
            </a:gdLst>
            <a:ahLst/>
            <a:cxnLst>
              <a:cxn ang="0">
                <a:pos x="csX0" y="csY0"/>
              </a:cxn>
              <a:cxn ang="0">
                <a:pos x="csX1" y="csY1"/>
              </a:cxn>
            </a:cxnLst>
            <a:rect l="l" t="t" r="r" b="b"/>
            <a:pathLst>
              <a:path w="344129" h="2261420">
                <a:moveTo>
                  <a:pt x="344129" y="2261420"/>
                </a:moveTo>
                <a:cubicBezTo>
                  <a:pt x="337574" y="1586272"/>
                  <a:pt x="291691" y="714478"/>
                  <a:pt x="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E435AE0-7F6F-DF1F-75C3-C621B0E2B2C2}"/>
              </a:ext>
            </a:extLst>
          </p:cNvPr>
          <p:cNvCxnSpPr>
            <a:cxnSpLocks/>
          </p:cNvCxnSpPr>
          <p:nvPr/>
        </p:nvCxnSpPr>
        <p:spPr>
          <a:xfrm flipH="1">
            <a:off x="6611863" y="2021533"/>
            <a:ext cx="1058040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0F140A6-6F55-4962-F46A-97DE1F8495B7}"/>
              </a:ext>
            </a:extLst>
          </p:cNvPr>
          <p:cNvSpPr txBox="1"/>
          <p:nvPr/>
        </p:nvSpPr>
        <p:spPr>
          <a:xfrm>
            <a:off x="6550193" y="1461096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</a:rPr>
              <a:t>Motion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9A0B08-A8EF-C7DF-58EC-76DB0F664348}"/>
              </a:ext>
            </a:extLst>
          </p:cNvPr>
          <p:cNvSpPr txBox="1"/>
          <p:nvPr/>
        </p:nvSpPr>
        <p:spPr>
          <a:xfrm>
            <a:off x="6885490" y="4826081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Building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37830CBB-0F48-3842-163E-379E7AB78A42}"/>
              </a:ext>
            </a:extLst>
          </p:cNvPr>
          <p:cNvSpPr/>
          <p:nvPr/>
        </p:nvSpPr>
        <p:spPr>
          <a:xfrm>
            <a:off x="7162471" y="2483201"/>
            <a:ext cx="304800" cy="327147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9D1954E-205C-C6FF-C882-729A9FBB093F}"/>
              </a:ext>
            </a:extLst>
          </p:cNvPr>
          <p:cNvCxnSpPr>
            <a:cxnSpLocks/>
            <a:endCxn id="39" idx="6"/>
          </p:cNvCxnSpPr>
          <p:nvPr/>
        </p:nvCxnSpPr>
        <p:spPr>
          <a:xfrm flipH="1">
            <a:off x="7467271" y="2233655"/>
            <a:ext cx="597807" cy="4131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81BFBE3-952F-2BF2-5E1C-35867E14723B}"/>
              </a:ext>
            </a:extLst>
          </p:cNvPr>
          <p:cNvSpPr txBox="1"/>
          <p:nvPr/>
        </p:nvSpPr>
        <p:spPr>
          <a:xfrm>
            <a:off x="8033781" y="175757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TMD</a:t>
            </a: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CCB157F-CD64-AB7E-6D8E-F4356C36C93F}"/>
              </a:ext>
            </a:extLst>
          </p:cNvPr>
          <p:cNvSpPr/>
          <p:nvPr/>
        </p:nvSpPr>
        <p:spPr>
          <a:xfrm flipH="1">
            <a:off x="8192941" y="3016375"/>
            <a:ext cx="667993" cy="30201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F30A98E-0C7B-C55A-FF34-EB05EED873D3}"/>
              </a:ext>
            </a:extLst>
          </p:cNvPr>
          <p:cNvSpPr txBox="1"/>
          <p:nvPr/>
        </p:nvSpPr>
        <p:spPr>
          <a:xfrm>
            <a:off x="8112361" y="2530129"/>
            <a:ext cx="875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/>
              <a:t>Wind</a:t>
            </a:r>
          </a:p>
        </p:txBody>
      </p:sp>
      <p:pic>
        <p:nvPicPr>
          <p:cNvPr id="1038" name="Picture 14" descr="Door Closers – Reeb Learning Center">
            <a:extLst>
              <a:ext uri="{FF2B5EF4-FFF2-40B4-BE49-F238E27FC236}">
                <a16:creationId xmlns:a16="http://schemas.microsoft.com/office/drawing/2014/main" id="{6EB0852E-8926-0AEC-42D2-5CCEB82D7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12583" r="32436" b="26022"/>
          <a:stretch>
            <a:fillRect/>
          </a:stretch>
        </p:blipFill>
        <p:spPr bwMode="auto">
          <a:xfrm>
            <a:off x="193406" y="2186393"/>
            <a:ext cx="3040834" cy="233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2630EC0-F98F-5940-2570-C9B506724A77}"/>
              </a:ext>
            </a:extLst>
          </p:cNvPr>
          <p:cNvSpPr txBox="1"/>
          <p:nvPr/>
        </p:nvSpPr>
        <p:spPr>
          <a:xfrm>
            <a:off x="918665" y="4641414"/>
            <a:ext cx="1698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Door Closer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7EF3D99-E867-1CBA-7E4E-067E24891BF4}"/>
              </a:ext>
            </a:extLst>
          </p:cNvPr>
          <p:cNvCxnSpPr>
            <a:cxnSpLocks/>
          </p:cNvCxnSpPr>
          <p:nvPr/>
        </p:nvCxnSpPr>
        <p:spPr>
          <a:xfrm flipV="1">
            <a:off x="1078718" y="3835809"/>
            <a:ext cx="1070406" cy="412567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C9E2CF1-5204-848C-2AB0-7C8A1E75763D}"/>
              </a:ext>
            </a:extLst>
          </p:cNvPr>
          <p:cNvSpPr txBox="1"/>
          <p:nvPr/>
        </p:nvSpPr>
        <p:spPr>
          <a:xfrm>
            <a:off x="1593870" y="4049428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</a:rPr>
              <a:t>Motion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3E65326-3EF0-6231-0544-100726EF5DEB}"/>
              </a:ext>
            </a:extLst>
          </p:cNvPr>
          <p:cNvCxnSpPr>
            <a:cxnSpLocks/>
          </p:cNvCxnSpPr>
          <p:nvPr/>
        </p:nvCxnSpPr>
        <p:spPr>
          <a:xfrm flipV="1">
            <a:off x="10191939" y="3857328"/>
            <a:ext cx="1987" cy="19210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5F0BB80-E11A-ADED-D62B-63D937D2C2E6}"/>
              </a:ext>
            </a:extLst>
          </p:cNvPr>
          <p:cNvCxnSpPr>
            <a:cxnSpLocks/>
          </p:cNvCxnSpPr>
          <p:nvPr/>
        </p:nvCxnSpPr>
        <p:spPr>
          <a:xfrm>
            <a:off x="10193927" y="2991794"/>
            <a:ext cx="0" cy="226037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3855D2B0-6998-884D-1CE9-4994D8BB287A}"/>
              </a:ext>
            </a:extLst>
          </p:cNvPr>
          <p:cNvGrpSpPr/>
          <p:nvPr/>
        </p:nvGrpSpPr>
        <p:grpSpPr>
          <a:xfrm>
            <a:off x="10144520" y="3213543"/>
            <a:ext cx="98813" cy="643785"/>
            <a:chOff x="8461822" y="744354"/>
            <a:chExt cx="1259095" cy="4172567"/>
          </a:xfrm>
        </p:grpSpPr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C7F77354-3FEC-4C84-FE8A-A31C927BA135}"/>
                </a:ext>
              </a:extLst>
            </p:cNvPr>
            <p:cNvSpPr/>
            <p:nvPr/>
          </p:nvSpPr>
          <p:spPr>
            <a:xfrm>
              <a:off x="9091370" y="744354"/>
              <a:ext cx="12700" cy="625881"/>
            </a:xfrm>
            <a:custGeom>
              <a:avLst/>
              <a:gdLst>
                <a:gd name="csX0" fmla="*/ -407 w 12700"/>
                <a:gd name="csY0" fmla="*/ -66 h 625881"/>
                <a:gd name="csX1" fmla="*/ -407 w 12700"/>
                <a:gd name="csY1" fmla="*/ 625816 h 62588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2700" h="625881">
                  <a:moveTo>
                    <a:pt x="-407" y="-66"/>
                  </a:moveTo>
                  <a:lnTo>
                    <a:pt x="-407" y="625816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632269A6-8F9D-5A73-2EB0-511D9F969FB0}"/>
                </a:ext>
              </a:extLst>
            </p:cNvPr>
            <p:cNvSpPr/>
            <p:nvPr/>
          </p:nvSpPr>
          <p:spPr>
            <a:xfrm>
              <a:off x="8461822" y="1370236"/>
              <a:ext cx="1259095" cy="2920801"/>
            </a:xfrm>
            <a:custGeom>
              <a:avLst/>
              <a:gdLst>
                <a:gd name="csX0" fmla="*/ 629140 w 1259095"/>
                <a:gd name="csY0" fmla="*/ -112 h 2920801"/>
                <a:gd name="csX1" fmla="*/ -407 w 1259095"/>
                <a:gd name="csY1" fmla="*/ 162161 h 2920801"/>
                <a:gd name="csX2" fmla="*/ 1258688 w 1259095"/>
                <a:gd name="csY2" fmla="*/ 486688 h 2920801"/>
                <a:gd name="csX3" fmla="*/ -407 w 1259095"/>
                <a:gd name="csY3" fmla="*/ 811225 h 2920801"/>
                <a:gd name="csX4" fmla="*/ 1258688 w 1259095"/>
                <a:gd name="csY4" fmla="*/ 1135752 h 2920801"/>
                <a:gd name="csX5" fmla="*/ -407 w 1259095"/>
                <a:gd name="csY5" fmla="*/ 1460288 h 2920801"/>
                <a:gd name="csX6" fmla="*/ 1258688 w 1259095"/>
                <a:gd name="csY6" fmla="*/ 1784825 h 2920801"/>
                <a:gd name="csX7" fmla="*/ -407 w 1259095"/>
                <a:gd name="csY7" fmla="*/ 2109352 h 2920801"/>
                <a:gd name="csX8" fmla="*/ 1258688 w 1259095"/>
                <a:gd name="csY8" fmla="*/ 2433889 h 2920801"/>
                <a:gd name="csX9" fmla="*/ -407 w 1259095"/>
                <a:gd name="csY9" fmla="*/ 2758416 h 2920801"/>
                <a:gd name="csX10" fmla="*/ 629140 w 1259095"/>
                <a:gd name="csY10" fmla="*/ 2920689 h 292080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</a:cxnLst>
              <a:rect l="l" t="t" r="r" b="b"/>
              <a:pathLst>
                <a:path w="1259095" h="2920801">
                  <a:moveTo>
                    <a:pt x="629140" y="-112"/>
                  </a:moveTo>
                  <a:lnTo>
                    <a:pt x="-407" y="162161"/>
                  </a:lnTo>
                  <a:lnTo>
                    <a:pt x="1258688" y="486688"/>
                  </a:lnTo>
                  <a:lnTo>
                    <a:pt x="-407" y="811225"/>
                  </a:lnTo>
                  <a:lnTo>
                    <a:pt x="1258688" y="1135752"/>
                  </a:lnTo>
                  <a:lnTo>
                    <a:pt x="-407" y="1460288"/>
                  </a:lnTo>
                  <a:lnTo>
                    <a:pt x="1258688" y="1784825"/>
                  </a:lnTo>
                  <a:lnTo>
                    <a:pt x="-407" y="2109352"/>
                  </a:lnTo>
                  <a:lnTo>
                    <a:pt x="1258688" y="2433889"/>
                  </a:lnTo>
                  <a:lnTo>
                    <a:pt x="-407" y="2758416"/>
                  </a:lnTo>
                  <a:lnTo>
                    <a:pt x="629140" y="2920689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C7B203B4-2B6C-0F4D-89BA-4B7A0EEC44EA}"/>
                </a:ext>
              </a:extLst>
            </p:cNvPr>
            <p:cNvSpPr/>
            <p:nvPr/>
          </p:nvSpPr>
          <p:spPr>
            <a:xfrm>
              <a:off x="9091370" y="4291037"/>
              <a:ext cx="12700" cy="625884"/>
            </a:xfrm>
            <a:custGeom>
              <a:avLst/>
              <a:gdLst>
                <a:gd name="csX0" fmla="*/ -407 w 12700"/>
                <a:gd name="csY0" fmla="*/ -159 h 625884"/>
                <a:gd name="csX1" fmla="*/ -407 w 12700"/>
                <a:gd name="csY1" fmla="*/ 625726 h 62588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</a:cxnLst>
              <a:rect l="l" t="t" r="r" b="b"/>
              <a:pathLst>
                <a:path w="12700" h="625884">
                  <a:moveTo>
                    <a:pt x="-407" y="-159"/>
                  </a:moveTo>
                  <a:lnTo>
                    <a:pt x="-407" y="625726"/>
                  </a:lnTo>
                </a:path>
              </a:pathLst>
            </a:custGeom>
            <a:noFill/>
            <a:ln w="28575" cap="flat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41" name="Graphic 1039">
            <a:extLst>
              <a:ext uri="{FF2B5EF4-FFF2-40B4-BE49-F238E27FC236}">
                <a16:creationId xmlns:a16="http://schemas.microsoft.com/office/drawing/2014/main" id="{AA3CC76B-D629-476F-F8C1-03B0228D2DD9}"/>
              </a:ext>
            </a:extLst>
          </p:cNvPr>
          <p:cNvSpPr/>
          <p:nvPr/>
        </p:nvSpPr>
        <p:spPr>
          <a:xfrm rot="16200000">
            <a:off x="9924520" y="2718811"/>
            <a:ext cx="483225" cy="55588"/>
          </a:xfrm>
          <a:custGeom>
            <a:avLst/>
            <a:gdLst>
              <a:gd name="csX0" fmla="*/ 0 w 3892230"/>
              <a:gd name="csY0" fmla="*/ 437876 h 437875"/>
              <a:gd name="csX1" fmla="*/ 778446 w 3892230"/>
              <a:gd name="csY1" fmla="*/ 437876 h 437875"/>
              <a:gd name="csX2" fmla="*/ 1556892 w 3892230"/>
              <a:gd name="csY2" fmla="*/ 437876 h 437875"/>
              <a:gd name="csX3" fmla="*/ 2335338 w 3892230"/>
              <a:gd name="csY3" fmla="*/ 437876 h 437875"/>
              <a:gd name="csX4" fmla="*/ 3113784 w 3892230"/>
              <a:gd name="csY4" fmla="*/ 437876 h 437875"/>
              <a:gd name="csX5" fmla="*/ 3892230 w 3892230"/>
              <a:gd name="csY5" fmla="*/ 437876 h 4378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3892230" h="437875">
                <a:moveTo>
                  <a:pt x="0" y="437876"/>
                </a:moveTo>
                <a:lnTo>
                  <a:pt x="778446" y="437876"/>
                </a:lnTo>
                <a:cubicBezTo>
                  <a:pt x="778446" y="-145959"/>
                  <a:pt x="1556892" y="-145959"/>
                  <a:pt x="1556892" y="437876"/>
                </a:cubicBezTo>
                <a:cubicBezTo>
                  <a:pt x="1556892" y="-145959"/>
                  <a:pt x="2335338" y="-145959"/>
                  <a:pt x="2335338" y="437876"/>
                </a:cubicBezTo>
                <a:cubicBezTo>
                  <a:pt x="2335338" y="-145959"/>
                  <a:pt x="3113784" y="-145959"/>
                  <a:pt x="3113784" y="437876"/>
                </a:cubicBezTo>
                <a:lnTo>
                  <a:pt x="3892230" y="437876"/>
                </a:lnTo>
              </a:path>
            </a:pathLst>
          </a:custGeom>
          <a:noFill/>
          <a:ln w="285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cxnSp>
        <p:nvCxnSpPr>
          <p:cNvPr id="1042" name="Straight Connector 1041">
            <a:extLst>
              <a:ext uri="{FF2B5EF4-FFF2-40B4-BE49-F238E27FC236}">
                <a16:creationId xmlns:a16="http://schemas.microsoft.com/office/drawing/2014/main" id="{BE4987CA-9C99-0505-5ACE-38C1C905A108}"/>
              </a:ext>
            </a:extLst>
          </p:cNvPr>
          <p:cNvCxnSpPr>
            <a:cxnSpLocks/>
          </p:cNvCxnSpPr>
          <p:nvPr/>
        </p:nvCxnSpPr>
        <p:spPr>
          <a:xfrm>
            <a:off x="10191939" y="2278955"/>
            <a:ext cx="0" cy="226037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84C073F6-8B6A-836F-9514-E7307B663214}"/>
              </a:ext>
            </a:extLst>
          </p:cNvPr>
          <p:cNvCxnSpPr>
            <a:cxnSpLocks/>
          </p:cNvCxnSpPr>
          <p:nvPr/>
        </p:nvCxnSpPr>
        <p:spPr>
          <a:xfrm>
            <a:off x="10191939" y="2278955"/>
            <a:ext cx="906436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DDF46235-307C-1EA3-7D99-16E2C50502C1}"/>
              </a:ext>
            </a:extLst>
          </p:cNvPr>
          <p:cNvCxnSpPr>
            <a:cxnSpLocks/>
          </p:cNvCxnSpPr>
          <p:nvPr/>
        </p:nvCxnSpPr>
        <p:spPr>
          <a:xfrm>
            <a:off x="11098375" y="2278955"/>
            <a:ext cx="0" cy="825857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5" name="Straight Connector 1054">
            <a:extLst>
              <a:ext uri="{FF2B5EF4-FFF2-40B4-BE49-F238E27FC236}">
                <a16:creationId xmlns:a16="http://schemas.microsoft.com/office/drawing/2014/main" id="{A517C641-8053-FFCC-650E-C01DD7D427A5}"/>
              </a:ext>
            </a:extLst>
          </p:cNvPr>
          <p:cNvCxnSpPr>
            <a:cxnSpLocks/>
          </p:cNvCxnSpPr>
          <p:nvPr/>
        </p:nvCxnSpPr>
        <p:spPr>
          <a:xfrm>
            <a:off x="10960666" y="3104812"/>
            <a:ext cx="275418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8" name="Straight Connector 1057">
            <a:extLst>
              <a:ext uri="{FF2B5EF4-FFF2-40B4-BE49-F238E27FC236}">
                <a16:creationId xmlns:a16="http://schemas.microsoft.com/office/drawing/2014/main" id="{5F630CA8-E8CC-870D-D5CC-98BD6023A1D9}"/>
              </a:ext>
            </a:extLst>
          </p:cNvPr>
          <p:cNvCxnSpPr>
            <a:cxnSpLocks/>
          </p:cNvCxnSpPr>
          <p:nvPr/>
        </p:nvCxnSpPr>
        <p:spPr>
          <a:xfrm>
            <a:off x="10960666" y="3173392"/>
            <a:ext cx="275418" cy="0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9" name="Straight Connector 1058">
            <a:extLst>
              <a:ext uri="{FF2B5EF4-FFF2-40B4-BE49-F238E27FC236}">
                <a16:creationId xmlns:a16="http://schemas.microsoft.com/office/drawing/2014/main" id="{5E52C0A5-2ECC-A209-2B0A-13B812B38D80}"/>
              </a:ext>
            </a:extLst>
          </p:cNvPr>
          <p:cNvCxnSpPr>
            <a:cxnSpLocks/>
          </p:cNvCxnSpPr>
          <p:nvPr/>
        </p:nvCxnSpPr>
        <p:spPr>
          <a:xfrm>
            <a:off x="11098375" y="3167380"/>
            <a:ext cx="0" cy="882048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1B80CBB3-AFDF-08BB-DF73-C0047887287A}"/>
              </a:ext>
            </a:extLst>
          </p:cNvPr>
          <p:cNvCxnSpPr>
            <a:cxnSpLocks/>
          </p:cNvCxnSpPr>
          <p:nvPr/>
        </p:nvCxnSpPr>
        <p:spPr>
          <a:xfrm flipH="1" flipV="1">
            <a:off x="10191938" y="4042092"/>
            <a:ext cx="906435" cy="7336"/>
          </a:xfrm>
          <a:prstGeom prst="lin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4" name="Oval 1063">
            <a:extLst>
              <a:ext uri="{FF2B5EF4-FFF2-40B4-BE49-F238E27FC236}">
                <a16:creationId xmlns:a16="http://schemas.microsoft.com/office/drawing/2014/main" id="{8439C45C-3687-5416-CEC0-2A5C965AC986}"/>
              </a:ext>
            </a:extLst>
          </p:cNvPr>
          <p:cNvSpPr/>
          <p:nvPr/>
        </p:nvSpPr>
        <p:spPr>
          <a:xfrm>
            <a:off x="10499783" y="3858851"/>
            <a:ext cx="342142" cy="36648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5" name="Freeform: Shape 1064">
            <a:extLst>
              <a:ext uri="{FF2B5EF4-FFF2-40B4-BE49-F238E27FC236}">
                <a16:creationId xmlns:a16="http://schemas.microsoft.com/office/drawing/2014/main" id="{9BA3400C-FD48-0074-D582-59477904CB90}"/>
              </a:ext>
            </a:extLst>
          </p:cNvPr>
          <p:cNvSpPr/>
          <p:nvPr/>
        </p:nvSpPr>
        <p:spPr>
          <a:xfrm>
            <a:off x="10560840" y="4006010"/>
            <a:ext cx="204788" cy="72161"/>
          </a:xfrm>
          <a:custGeom>
            <a:avLst/>
            <a:gdLst>
              <a:gd name="csX0" fmla="*/ 0 w 180975"/>
              <a:gd name="csY0" fmla="*/ 72121 h 110673"/>
              <a:gd name="csX1" fmla="*/ 57150 w 180975"/>
              <a:gd name="csY1" fmla="*/ 684 h 110673"/>
              <a:gd name="csX2" fmla="*/ 133350 w 180975"/>
              <a:gd name="csY2" fmla="*/ 110221 h 110673"/>
              <a:gd name="csX3" fmla="*/ 180975 w 180975"/>
              <a:gd name="csY3" fmla="*/ 34021 h 110673"/>
              <a:gd name="csX0" fmla="*/ 0 w 188119"/>
              <a:gd name="csY0" fmla="*/ 72121 h 110884"/>
              <a:gd name="csX1" fmla="*/ 57150 w 188119"/>
              <a:gd name="csY1" fmla="*/ 684 h 110884"/>
              <a:gd name="csX2" fmla="*/ 133350 w 188119"/>
              <a:gd name="csY2" fmla="*/ 110221 h 110884"/>
              <a:gd name="csX3" fmla="*/ 188119 w 188119"/>
              <a:gd name="csY3" fmla="*/ 50689 h 110884"/>
              <a:gd name="csX0" fmla="*/ 0 w 178594"/>
              <a:gd name="csY0" fmla="*/ 74400 h 110781"/>
              <a:gd name="csX1" fmla="*/ 47625 w 178594"/>
              <a:gd name="csY1" fmla="*/ 581 h 110781"/>
              <a:gd name="csX2" fmla="*/ 123825 w 178594"/>
              <a:gd name="csY2" fmla="*/ 110118 h 110781"/>
              <a:gd name="csX3" fmla="*/ 178594 w 178594"/>
              <a:gd name="csY3" fmla="*/ 50586 h 110781"/>
              <a:gd name="csX0" fmla="*/ 0 w 178594"/>
              <a:gd name="csY0" fmla="*/ 73830 h 110211"/>
              <a:gd name="csX1" fmla="*/ 47625 w 178594"/>
              <a:gd name="csY1" fmla="*/ 11 h 110211"/>
              <a:gd name="csX2" fmla="*/ 123825 w 178594"/>
              <a:gd name="csY2" fmla="*/ 109548 h 110211"/>
              <a:gd name="csX3" fmla="*/ 178594 w 178594"/>
              <a:gd name="csY3" fmla="*/ 50016 h 110211"/>
              <a:gd name="csX0" fmla="*/ 0 w 178594"/>
              <a:gd name="csY0" fmla="*/ 73830 h 110211"/>
              <a:gd name="csX1" fmla="*/ 47625 w 178594"/>
              <a:gd name="csY1" fmla="*/ 11 h 110211"/>
              <a:gd name="csX2" fmla="*/ 123825 w 178594"/>
              <a:gd name="csY2" fmla="*/ 109548 h 110211"/>
              <a:gd name="csX3" fmla="*/ 178594 w 178594"/>
              <a:gd name="csY3" fmla="*/ 50016 h 110211"/>
              <a:gd name="csX0" fmla="*/ 0 w 178594"/>
              <a:gd name="csY0" fmla="*/ 73830 h 109548"/>
              <a:gd name="csX1" fmla="*/ 47625 w 178594"/>
              <a:gd name="csY1" fmla="*/ 11 h 109548"/>
              <a:gd name="csX2" fmla="*/ 123825 w 178594"/>
              <a:gd name="csY2" fmla="*/ 109548 h 109548"/>
              <a:gd name="csX3" fmla="*/ 178594 w 178594"/>
              <a:gd name="csY3" fmla="*/ 50016 h 109548"/>
              <a:gd name="csX0" fmla="*/ 0 w 178594"/>
              <a:gd name="csY0" fmla="*/ 73829 h 109547"/>
              <a:gd name="csX1" fmla="*/ 47625 w 178594"/>
              <a:gd name="csY1" fmla="*/ 10 h 109547"/>
              <a:gd name="csX2" fmla="*/ 123825 w 178594"/>
              <a:gd name="csY2" fmla="*/ 109547 h 109547"/>
              <a:gd name="csX3" fmla="*/ 178594 w 178594"/>
              <a:gd name="csY3" fmla="*/ 50015 h 109547"/>
              <a:gd name="csX0" fmla="*/ 0 w 178594"/>
              <a:gd name="csY0" fmla="*/ 73829 h 109796"/>
              <a:gd name="csX1" fmla="*/ 47625 w 178594"/>
              <a:gd name="csY1" fmla="*/ 10 h 109796"/>
              <a:gd name="csX2" fmla="*/ 123825 w 178594"/>
              <a:gd name="csY2" fmla="*/ 109547 h 109796"/>
              <a:gd name="csX3" fmla="*/ 178594 w 178594"/>
              <a:gd name="csY3" fmla="*/ 50015 h 109796"/>
              <a:gd name="csX0" fmla="*/ 0 w 178594"/>
              <a:gd name="csY0" fmla="*/ 73829 h 109565"/>
              <a:gd name="csX1" fmla="*/ 47625 w 178594"/>
              <a:gd name="csY1" fmla="*/ 10 h 109565"/>
              <a:gd name="csX2" fmla="*/ 123825 w 178594"/>
              <a:gd name="csY2" fmla="*/ 109547 h 109565"/>
              <a:gd name="csX3" fmla="*/ 178594 w 178594"/>
              <a:gd name="csY3" fmla="*/ 50015 h 109565"/>
              <a:gd name="csX0" fmla="*/ 0 w 178594"/>
              <a:gd name="csY0" fmla="*/ 74152 h 100373"/>
              <a:gd name="csX1" fmla="*/ 47625 w 178594"/>
              <a:gd name="csY1" fmla="*/ 333 h 100373"/>
              <a:gd name="csX2" fmla="*/ 123825 w 178594"/>
              <a:gd name="csY2" fmla="*/ 100345 h 100373"/>
              <a:gd name="csX3" fmla="*/ 178594 w 178594"/>
              <a:gd name="csY3" fmla="*/ 50338 h 100373"/>
              <a:gd name="csX0" fmla="*/ 0 w 178594"/>
              <a:gd name="csY0" fmla="*/ 50723 h 77522"/>
              <a:gd name="csX1" fmla="*/ 52388 w 178594"/>
              <a:gd name="csY1" fmla="*/ 716 h 77522"/>
              <a:gd name="csX2" fmla="*/ 123825 w 178594"/>
              <a:gd name="csY2" fmla="*/ 76916 h 77522"/>
              <a:gd name="csX3" fmla="*/ 178594 w 178594"/>
              <a:gd name="csY3" fmla="*/ 26909 h 77522"/>
              <a:gd name="csX0" fmla="*/ 0 w 178594"/>
              <a:gd name="csY0" fmla="*/ 46157 h 72783"/>
              <a:gd name="csX1" fmla="*/ 45245 w 178594"/>
              <a:gd name="csY1" fmla="*/ 912 h 72783"/>
              <a:gd name="csX2" fmla="*/ 123825 w 178594"/>
              <a:gd name="csY2" fmla="*/ 72350 h 72783"/>
              <a:gd name="csX3" fmla="*/ 178594 w 178594"/>
              <a:gd name="csY3" fmla="*/ 22343 h 72783"/>
              <a:gd name="csX0" fmla="*/ 0 w 178594"/>
              <a:gd name="csY0" fmla="*/ 46157 h 72783"/>
              <a:gd name="csX1" fmla="*/ 45245 w 178594"/>
              <a:gd name="csY1" fmla="*/ 912 h 72783"/>
              <a:gd name="csX2" fmla="*/ 123825 w 178594"/>
              <a:gd name="csY2" fmla="*/ 72350 h 72783"/>
              <a:gd name="csX3" fmla="*/ 178594 w 178594"/>
              <a:gd name="csY3" fmla="*/ 22343 h 72783"/>
              <a:gd name="csX0" fmla="*/ 0 w 178594"/>
              <a:gd name="csY0" fmla="*/ 45325 h 71951"/>
              <a:gd name="csX1" fmla="*/ 45245 w 178594"/>
              <a:gd name="csY1" fmla="*/ 80 h 71951"/>
              <a:gd name="csX2" fmla="*/ 123825 w 178594"/>
              <a:gd name="csY2" fmla="*/ 71518 h 71951"/>
              <a:gd name="csX3" fmla="*/ 178594 w 178594"/>
              <a:gd name="csY3" fmla="*/ 21511 h 71951"/>
              <a:gd name="csX0" fmla="*/ 0 w 178594"/>
              <a:gd name="csY0" fmla="*/ 45325 h 71951"/>
              <a:gd name="csX1" fmla="*/ 45245 w 178594"/>
              <a:gd name="csY1" fmla="*/ 80 h 71951"/>
              <a:gd name="csX2" fmla="*/ 123825 w 178594"/>
              <a:gd name="csY2" fmla="*/ 71518 h 71951"/>
              <a:gd name="csX3" fmla="*/ 178594 w 178594"/>
              <a:gd name="csY3" fmla="*/ 21511 h 71951"/>
              <a:gd name="csX0" fmla="*/ 0 w 200025"/>
              <a:gd name="csY0" fmla="*/ 50330 h 72194"/>
              <a:gd name="csX1" fmla="*/ 66676 w 200025"/>
              <a:gd name="csY1" fmla="*/ 323 h 72194"/>
              <a:gd name="csX2" fmla="*/ 145256 w 200025"/>
              <a:gd name="csY2" fmla="*/ 71761 h 72194"/>
              <a:gd name="csX3" fmla="*/ 200025 w 200025"/>
              <a:gd name="csY3" fmla="*/ 21754 h 72194"/>
              <a:gd name="csX0" fmla="*/ 0 w 200025"/>
              <a:gd name="csY0" fmla="*/ 50330 h 72194"/>
              <a:gd name="csX1" fmla="*/ 66676 w 200025"/>
              <a:gd name="csY1" fmla="*/ 323 h 72194"/>
              <a:gd name="csX2" fmla="*/ 145256 w 200025"/>
              <a:gd name="csY2" fmla="*/ 71761 h 72194"/>
              <a:gd name="csX3" fmla="*/ 200025 w 200025"/>
              <a:gd name="csY3" fmla="*/ 21754 h 72194"/>
              <a:gd name="csX0" fmla="*/ 0 w 200025"/>
              <a:gd name="csY0" fmla="*/ 50330 h 72121"/>
              <a:gd name="csX1" fmla="*/ 66676 w 200025"/>
              <a:gd name="csY1" fmla="*/ 323 h 72121"/>
              <a:gd name="csX2" fmla="*/ 145256 w 200025"/>
              <a:gd name="csY2" fmla="*/ 71761 h 72121"/>
              <a:gd name="csX3" fmla="*/ 200025 w 200025"/>
              <a:gd name="csY3" fmla="*/ 21754 h 72121"/>
              <a:gd name="csX0" fmla="*/ 0 w 211932"/>
              <a:gd name="csY0" fmla="*/ 50330 h 72371"/>
              <a:gd name="csX1" fmla="*/ 66676 w 211932"/>
              <a:gd name="csY1" fmla="*/ 323 h 72371"/>
              <a:gd name="csX2" fmla="*/ 145256 w 211932"/>
              <a:gd name="csY2" fmla="*/ 71761 h 72371"/>
              <a:gd name="csX3" fmla="*/ 211932 w 211932"/>
              <a:gd name="csY3" fmla="*/ 26516 h 72371"/>
              <a:gd name="csX0" fmla="*/ 0 w 211932"/>
              <a:gd name="csY0" fmla="*/ 50330 h 72147"/>
              <a:gd name="csX1" fmla="*/ 66676 w 211932"/>
              <a:gd name="csY1" fmla="*/ 323 h 72147"/>
              <a:gd name="csX2" fmla="*/ 145256 w 211932"/>
              <a:gd name="csY2" fmla="*/ 71761 h 72147"/>
              <a:gd name="csX3" fmla="*/ 211932 w 211932"/>
              <a:gd name="csY3" fmla="*/ 26516 h 72147"/>
              <a:gd name="csX0" fmla="*/ 0 w 204788"/>
              <a:gd name="csY0" fmla="*/ 50330 h 72066"/>
              <a:gd name="csX1" fmla="*/ 66676 w 204788"/>
              <a:gd name="csY1" fmla="*/ 323 h 72066"/>
              <a:gd name="csX2" fmla="*/ 145256 w 204788"/>
              <a:gd name="csY2" fmla="*/ 71761 h 72066"/>
              <a:gd name="csX3" fmla="*/ 204788 w 204788"/>
              <a:gd name="csY3" fmla="*/ 24135 h 72066"/>
              <a:gd name="csX0" fmla="*/ 0 w 204788"/>
              <a:gd name="csY0" fmla="*/ 50330 h 72161"/>
              <a:gd name="csX1" fmla="*/ 66676 w 204788"/>
              <a:gd name="csY1" fmla="*/ 323 h 72161"/>
              <a:gd name="csX2" fmla="*/ 145256 w 204788"/>
              <a:gd name="csY2" fmla="*/ 71761 h 72161"/>
              <a:gd name="csX3" fmla="*/ 204788 w 204788"/>
              <a:gd name="csY3" fmla="*/ 24135 h 7216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204788" h="72161">
                <a:moveTo>
                  <a:pt x="0" y="50330"/>
                </a:moveTo>
                <a:cubicBezTo>
                  <a:pt x="22224" y="23342"/>
                  <a:pt x="42467" y="-3249"/>
                  <a:pt x="66676" y="323"/>
                </a:cubicBezTo>
                <a:cubicBezTo>
                  <a:pt x="90885" y="3895"/>
                  <a:pt x="122237" y="67792"/>
                  <a:pt x="145256" y="71761"/>
                </a:cubicBezTo>
                <a:cubicBezTo>
                  <a:pt x="168275" y="75730"/>
                  <a:pt x="195263" y="49534"/>
                  <a:pt x="204788" y="24135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A00CD14A-AC32-6535-67FC-3C7572E98F99}"/>
                  </a:ext>
                </a:extLst>
              </p:cNvPr>
              <p:cNvSpPr txBox="1"/>
              <p:nvPr/>
            </p:nvSpPr>
            <p:spPr>
              <a:xfrm>
                <a:off x="10325182" y="4245633"/>
                <a:ext cx="6913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𝐴𝐶</m:t>
                          </m:r>
                        </m:sub>
                      </m:sSub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066" name="TextBox 1065">
                <a:extLst>
                  <a:ext uri="{FF2B5EF4-FFF2-40B4-BE49-F238E27FC236}">
                    <a16:creationId xmlns:a16="http://schemas.microsoft.com/office/drawing/2014/main" id="{A00CD14A-AC32-6535-67FC-3C7572E98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5182" y="4245633"/>
                <a:ext cx="69134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12DFB241-A9CD-4E0F-8E7E-904464DD1375}"/>
                  </a:ext>
                </a:extLst>
              </p:cNvPr>
              <p:cNvSpPr txBox="1"/>
              <p:nvPr/>
            </p:nvSpPr>
            <p:spPr>
              <a:xfrm>
                <a:off x="9623876" y="3321239"/>
                <a:ext cx="45179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067" name="TextBox 1066">
                <a:extLst>
                  <a:ext uri="{FF2B5EF4-FFF2-40B4-BE49-F238E27FC236}">
                    <a16:creationId xmlns:a16="http://schemas.microsoft.com/office/drawing/2014/main" id="{12DFB241-A9CD-4E0F-8E7E-904464DD1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876" y="3321239"/>
                <a:ext cx="451790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8" name="TextBox 1067">
                <a:extLst>
                  <a:ext uri="{FF2B5EF4-FFF2-40B4-BE49-F238E27FC236}">
                    <a16:creationId xmlns:a16="http://schemas.microsoft.com/office/drawing/2014/main" id="{2A6878E3-5D08-BA6B-2FA6-143448849D64}"/>
                  </a:ext>
                </a:extLst>
              </p:cNvPr>
              <p:cNvSpPr txBox="1"/>
              <p:nvPr/>
            </p:nvSpPr>
            <p:spPr>
              <a:xfrm>
                <a:off x="9623876" y="2511642"/>
                <a:ext cx="4169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068" name="TextBox 1067">
                <a:extLst>
                  <a:ext uri="{FF2B5EF4-FFF2-40B4-BE49-F238E27FC236}">
                    <a16:creationId xmlns:a16="http://schemas.microsoft.com/office/drawing/2014/main" id="{2A6878E3-5D08-BA6B-2FA6-143448849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876" y="2511642"/>
                <a:ext cx="41697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9" name="TextBox 1068">
                <a:extLst>
                  <a:ext uri="{FF2B5EF4-FFF2-40B4-BE49-F238E27FC236}">
                    <a16:creationId xmlns:a16="http://schemas.microsoft.com/office/drawing/2014/main" id="{901603BC-3586-0916-B875-EF0100FE182E}"/>
                  </a:ext>
                </a:extLst>
              </p:cNvPr>
              <p:cNvSpPr txBox="1"/>
              <p:nvPr/>
            </p:nvSpPr>
            <p:spPr>
              <a:xfrm>
                <a:off x="11270005" y="2926855"/>
                <a:ext cx="4450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069" name="TextBox 1068">
                <a:extLst>
                  <a:ext uri="{FF2B5EF4-FFF2-40B4-BE49-F238E27FC236}">
                    <a16:creationId xmlns:a16="http://schemas.microsoft.com/office/drawing/2014/main" id="{901603BC-3586-0916-B875-EF0100FE1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0005" y="2926855"/>
                <a:ext cx="44505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0" name="Straight Arrow Connector 1069">
            <a:extLst>
              <a:ext uri="{FF2B5EF4-FFF2-40B4-BE49-F238E27FC236}">
                <a16:creationId xmlns:a16="http://schemas.microsoft.com/office/drawing/2014/main" id="{DDD58B1F-BD6A-BA43-1382-2EC2CF9809BA}"/>
              </a:ext>
            </a:extLst>
          </p:cNvPr>
          <p:cNvCxnSpPr>
            <a:cxnSpLocks/>
          </p:cNvCxnSpPr>
          <p:nvPr/>
        </p:nvCxnSpPr>
        <p:spPr>
          <a:xfrm flipH="1">
            <a:off x="10219931" y="2150141"/>
            <a:ext cx="822328" cy="0"/>
          </a:xfrm>
          <a:prstGeom prst="straightConnector1">
            <a:avLst/>
          </a:prstGeom>
          <a:ln w="38100">
            <a:solidFill>
              <a:srgbClr val="0000FF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095D1A60-AA14-D664-84A7-9F8600A48283}"/>
                  </a:ext>
                </a:extLst>
              </p:cNvPr>
              <p:cNvSpPr txBox="1"/>
              <p:nvPr/>
            </p:nvSpPr>
            <p:spPr>
              <a:xfrm>
                <a:off x="10445996" y="2257628"/>
                <a:ext cx="3547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2400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095D1A60-AA14-D664-84A7-9F8600A48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5996" y="2257628"/>
                <a:ext cx="35471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3" name="TextBox 1072">
            <a:extLst>
              <a:ext uri="{FF2B5EF4-FFF2-40B4-BE49-F238E27FC236}">
                <a16:creationId xmlns:a16="http://schemas.microsoft.com/office/drawing/2014/main" id="{A109F2FA-7F7C-ABD7-F9EB-07FA19E5FB3F}"/>
              </a:ext>
            </a:extLst>
          </p:cNvPr>
          <p:cNvSpPr txBox="1"/>
          <p:nvPr/>
        </p:nvSpPr>
        <p:spPr>
          <a:xfrm>
            <a:off x="10058133" y="1608090"/>
            <a:ext cx="1130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>
                <a:solidFill>
                  <a:srgbClr val="0000FF"/>
                </a:solidFill>
              </a:rPr>
              <a:t>Motion</a:t>
            </a: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CF90C772-4200-DCFD-6CB9-8673A49F7411}"/>
              </a:ext>
            </a:extLst>
          </p:cNvPr>
          <p:cNvSpPr txBox="1"/>
          <p:nvPr/>
        </p:nvSpPr>
        <p:spPr>
          <a:xfrm>
            <a:off x="9646053" y="4820171"/>
            <a:ext cx="1970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RLC Circuit</a:t>
            </a:r>
          </a:p>
        </p:txBody>
      </p:sp>
    </p:spTree>
    <p:extLst>
      <p:ext uri="{BB962C8B-B14F-4D97-AF65-F5344CB8AC3E}">
        <p14:creationId xmlns:p14="http://schemas.microsoft.com/office/powerpoint/2010/main" val="1043171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D8BA01B-1535-EF48-8351-586D7C370F48}"/>
              </a:ext>
            </a:extLst>
          </p:cNvPr>
          <p:cNvSpPr/>
          <p:nvPr/>
        </p:nvSpPr>
        <p:spPr>
          <a:xfrm>
            <a:off x="0" y="1995947"/>
            <a:ext cx="12192000" cy="3057833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5FF7DB-F3C9-8A34-0B2C-152FBDDF3046}"/>
              </a:ext>
            </a:extLst>
          </p:cNvPr>
          <p:cNvSpPr/>
          <p:nvPr/>
        </p:nvSpPr>
        <p:spPr>
          <a:xfrm>
            <a:off x="5307023" y="3087207"/>
            <a:ext cx="1297568" cy="951808"/>
          </a:xfrm>
          <a:prstGeom prst="rect">
            <a:avLst/>
          </a:prstGeom>
          <a:solidFill>
            <a:srgbClr val="D9D9FF"/>
          </a:solidFill>
          <a:ln w="5715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101C08-7C81-AC76-0701-35B57DF57F6C}"/>
                  </a:ext>
                </a:extLst>
              </p:cNvPr>
              <p:cNvSpPr txBox="1"/>
              <p:nvPr/>
            </p:nvSpPr>
            <p:spPr>
              <a:xfrm>
                <a:off x="5651424" y="3252019"/>
                <a:ext cx="6196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3200" b="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F101C08-7C81-AC76-0701-35B57DF57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424" y="3252019"/>
                <a:ext cx="61965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42F1189-4AA1-BD60-7D04-B5CED0A4F02F}"/>
              </a:ext>
            </a:extLst>
          </p:cNvPr>
          <p:cNvCxnSpPr>
            <a:cxnSpLocks/>
          </p:cNvCxnSpPr>
          <p:nvPr/>
        </p:nvCxnSpPr>
        <p:spPr>
          <a:xfrm>
            <a:off x="4626831" y="2275083"/>
            <a:ext cx="0" cy="81332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74CBCD-1E05-5E1E-DF29-44846CA5C488}"/>
                  </a:ext>
                </a:extLst>
              </p:cNvPr>
              <p:cNvSpPr txBox="1"/>
              <p:nvPr/>
            </p:nvSpPr>
            <p:spPr>
              <a:xfrm>
                <a:off x="3939710" y="2408064"/>
                <a:ext cx="5042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74CBCD-1E05-5E1E-DF29-44846CA5C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710" y="2408064"/>
                <a:ext cx="50424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22CC0D-D037-2D6E-488F-260E781C96D4}"/>
              </a:ext>
            </a:extLst>
          </p:cNvPr>
          <p:cNvCxnSpPr>
            <a:cxnSpLocks/>
          </p:cNvCxnSpPr>
          <p:nvPr/>
        </p:nvCxnSpPr>
        <p:spPr>
          <a:xfrm>
            <a:off x="4443951" y="2267910"/>
            <a:ext cx="3657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BBD92A-C2B9-0677-B495-11067C041F96}"/>
              </a:ext>
            </a:extLst>
          </p:cNvPr>
          <p:cNvCxnSpPr>
            <a:cxnSpLocks/>
          </p:cNvCxnSpPr>
          <p:nvPr/>
        </p:nvCxnSpPr>
        <p:spPr>
          <a:xfrm>
            <a:off x="5976886" y="4039015"/>
            <a:ext cx="0" cy="81332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6A8AE4-D6F3-6B86-A1AB-F04F6721476D}"/>
                  </a:ext>
                </a:extLst>
              </p:cNvPr>
              <p:cNvSpPr txBox="1"/>
              <p:nvPr/>
            </p:nvSpPr>
            <p:spPr>
              <a:xfrm>
                <a:off x="6118298" y="4153291"/>
                <a:ext cx="5061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B6A8AE4-D6F3-6B86-A1AB-F04F67214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298" y="4153291"/>
                <a:ext cx="506101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E2BB58-240F-1597-4E96-E9C8F857D92B}"/>
              </a:ext>
            </a:extLst>
          </p:cNvPr>
          <p:cNvCxnSpPr>
            <a:cxnSpLocks/>
          </p:cNvCxnSpPr>
          <p:nvPr/>
        </p:nvCxnSpPr>
        <p:spPr>
          <a:xfrm>
            <a:off x="4626831" y="3235519"/>
            <a:ext cx="0" cy="813328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45B456-18B8-FDF2-1564-127062BFDBB1}"/>
                  </a:ext>
                </a:extLst>
              </p:cNvPr>
              <p:cNvSpPr txBox="1"/>
              <p:nvPr/>
            </p:nvSpPr>
            <p:spPr>
              <a:xfrm>
                <a:off x="3254144" y="3290219"/>
                <a:ext cx="12732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45B456-18B8-FDF2-1564-127062BFD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144" y="3290219"/>
                <a:ext cx="127329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911333-F9AA-6DC5-4C31-036A72FBE8AD}"/>
              </a:ext>
            </a:extLst>
          </p:cNvPr>
          <p:cNvCxnSpPr>
            <a:cxnSpLocks/>
          </p:cNvCxnSpPr>
          <p:nvPr/>
        </p:nvCxnSpPr>
        <p:spPr>
          <a:xfrm flipV="1">
            <a:off x="5749746" y="2238414"/>
            <a:ext cx="0" cy="813328"/>
          </a:xfrm>
          <a:prstGeom prst="straightConnector1">
            <a:avLst/>
          </a:prstGeom>
          <a:ln w="28575">
            <a:solidFill>
              <a:srgbClr val="AEAEAE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AD9BFA-E0B3-AB5E-ADF2-43D61998C772}"/>
              </a:ext>
            </a:extLst>
          </p:cNvPr>
          <p:cNvCxnSpPr>
            <a:cxnSpLocks/>
          </p:cNvCxnSpPr>
          <p:nvPr/>
        </p:nvCxnSpPr>
        <p:spPr>
          <a:xfrm flipV="1">
            <a:off x="6162927" y="2248246"/>
            <a:ext cx="0" cy="8133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B20187-4E6A-88A6-0883-92166F9B5044}"/>
                  </a:ext>
                </a:extLst>
              </p:cNvPr>
              <p:cNvSpPr txBox="1"/>
              <p:nvPr/>
            </p:nvSpPr>
            <p:spPr>
              <a:xfrm>
                <a:off x="5029747" y="2372566"/>
                <a:ext cx="73026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AEAEAE"/>
                          </a:solidFill>
                          <a:latin typeface="Cambria Math" panose="02040503050406030204" pitchFamily="18" charset="0"/>
                        </a:rPr>
                        <m:t>𝑘𝑦</m:t>
                      </m:r>
                    </m:oMath>
                  </m:oMathPara>
                </a14:m>
                <a:endParaRPr lang="en-US" sz="3200" b="0" dirty="0">
                  <a:solidFill>
                    <a:srgbClr val="AEAEAE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B20187-4E6A-88A6-0883-92166F9B50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747" y="2372566"/>
                <a:ext cx="730265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85E71F-A910-370A-15B9-ECBEAC047AD9}"/>
                  </a:ext>
                </a:extLst>
              </p:cNvPr>
              <p:cNvSpPr txBox="1"/>
              <p:nvPr/>
            </p:nvSpPr>
            <p:spPr>
              <a:xfrm>
                <a:off x="6191223" y="2389359"/>
                <a:ext cx="7064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85E71F-A910-370A-15B9-ECBEAC047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223" y="2389359"/>
                <a:ext cx="70641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8015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A136106-5D38-1605-26BD-B0AF5C97E3E6}"/>
              </a:ext>
            </a:extLst>
          </p:cNvPr>
          <p:cNvSpPr/>
          <p:nvPr/>
        </p:nvSpPr>
        <p:spPr>
          <a:xfrm>
            <a:off x="3451123" y="678427"/>
            <a:ext cx="4916129" cy="5146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305AD15-F333-2341-B53F-BF1885A74092}"/>
              </a:ext>
            </a:extLst>
          </p:cNvPr>
          <p:cNvSpPr/>
          <p:nvPr/>
        </p:nvSpPr>
        <p:spPr>
          <a:xfrm>
            <a:off x="3795252" y="937907"/>
            <a:ext cx="4286865" cy="34276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B500AF6-1F1B-93B2-C779-DE2F2DE1E7F4}"/>
              </a:ext>
            </a:extLst>
          </p:cNvPr>
          <p:cNvCxnSpPr>
            <a:cxnSpLocks/>
          </p:cNvCxnSpPr>
          <p:nvPr/>
        </p:nvCxnSpPr>
        <p:spPr>
          <a:xfrm flipV="1">
            <a:off x="4611329" y="1465007"/>
            <a:ext cx="0" cy="2133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2565A1-5F2D-F407-EB6D-53AD7DA7A95E}"/>
              </a:ext>
            </a:extLst>
          </p:cNvPr>
          <p:cNvCxnSpPr>
            <a:cxnSpLocks/>
          </p:cNvCxnSpPr>
          <p:nvPr/>
        </p:nvCxnSpPr>
        <p:spPr>
          <a:xfrm>
            <a:off x="4611329" y="3598607"/>
            <a:ext cx="29939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954F6A-704B-055F-92AF-BFE5EB34EA7D}"/>
              </a:ext>
            </a:extLst>
          </p:cNvPr>
          <p:cNvCxnSpPr/>
          <p:nvPr/>
        </p:nvCxnSpPr>
        <p:spPr>
          <a:xfrm>
            <a:off x="4611329" y="2497394"/>
            <a:ext cx="286118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35D66E-5015-932C-FAA4-FD6DA49938F3}"/>
              </a:ext>
            </a:extLst>
          </p:cNvPr>
          <p:cNvSpPr/>
          <p:nvPr/>
        </p:nvSpPr>
        <p:spPr>
          <a:xfrm>
            <a:off x="4611329" y="1821749"/>
            <a:ext cx="2694039" cy="1102648"/>
          </a:xfrm>
          <a:custGeom>
            <a:avLst/>
            <a:gdLst>
              <a:gd name="csX0" fmla="*/ 0 w 2694039"/>
              <a:gd name="csY0" fmla="*/ 665813 h 1102648"/>
              <a:gd name="csX1" fmla="*/ 452284 w 2694039"/>
              <a:gd name="csY1" fmla="*/ 56213 h 1102648"/>
              <a:gd name="csX2" fmla="*/ 1130710 w 2694039"/>
              <a:gd name="csY2" fmla="*/ 1029606 h 1102648"/>
              <a:gd name="csX3" fmla="*/ 1858297 w 2694039"/>
              <a:gd name="csY3" fmla="*/ 921451 h 1102648"/>
              <a:gd name="csX4" fmla="*/ 2281084 w 2694039"/>
              <a:gd name="csY4" fmla="*/ 36548 h 1102648"/>
              <a:gd name="csX5" fmla="*/ 2694039 w 2694039"/>
              <a:gd name="csY5" fmla="*/ 252858 h 11026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2694039" h="1102648">
                <a:moveTo>
                  <a:pt x="0" y="665813"/>
                </a:moveTo>
                <a:cubicBezTo>
                  <a:pt x="131916" y="330697"/>
                  <a:pt x="263832" y="-4419"/>
                  <a:pt x="452284" y="56213"/>
                </a:cubicBezTo>
                <a:cubicBezTo>
                  <a:pt x="640736" y="116845"/>
                  <a:pt x="896375" y="885400"/>
                  <a:pt x="1130710" y="1029606"/>
                </a:cubicBezTo>
                <a:cubicBezTo>
                  <a:pt x="1365045" y="1173812"/>
                  <a:pt x="1666568" y="1086961"/>
                  <a:pt x="1858297" y="921451"/>
                </a:cubicBezTo>
                <a:cubicBezTo>
                  <a:pt x="2050026" y="755941"/>
                  <a:pt x="2141794" y="147980"/>
                  <a:pt x="2281084" y="36548"/>
                </a:cubicBezTo>
                <a:cubicBezTo>
                  <a:pt x="2420374" y="-74884"/>
                  <a:pt x="2557206" y="88987"/>
                  <a:pt x="2694039" y="25285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358E42-3AA1-324B-C810-BDC928B95AB9}"/>
                  </a:ext>
                </a:extLst>
              </p:cNvPr>
              <p:cNvSpPr txBox="1"/>
              <p:nvPr/>
            </p:nvSpPr>
            <p:spPr>
              <a:xfrm>
                <a:off x="4428843" y="1033156"/>
                <a:ext cx="364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358E42-3AA1-324B-C810-BDC928B95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843" y="1033156"/>
                <a:ext cx="364972" cy="369332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52FAFA-D122-DD4C-E323-A828BD096DDC}"/>
                  </a:ext>
                </a:extLst>
              </p:cNvPr>
              <p:cNvSpPr txBox="1"/>
              <p:nvPr/>
            </p:nvSpPr>
            <p:spPr>
              <a:xfrm>
                <a:off x="7618414" y="3413941"/>
                <a:ext cx="3281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452FAFA-D122-DD4C-E323-A828BD096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414" y="3413941"/>
                <a:ext cx="3281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29CD66-105C-240F-F0B7-7DE6745FEDD6}"/>
              </a:ext>
            </a:extLst>
          </p:cNvPr>
          <p:cNvCxnSpPr>
            <a:cxnSpLocks/>
          </p:cNvCxnSpPr>
          <p:nvPr/>
        </p:nvCxnSpPr>
        <p:spPr>
          <a:xfrm>
            <a:off x="5063613" y="4737002"/>
            <a:ext cx="3018504" cy="0"/>
          </a:xfrm>
          <a:prstGeom prst="line">
            <a:avLst/>
          </a:prstGeom>
          <a:ln w="762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3B21583-66F6-8AD1-95EE-CFFFB7DEC5D9}"/>
              </a:ext>
            </a:extLst>
          </p:cNvPr>
          <p:cNvSpPr/>
          <p:nvPr/>
        </p:nvSpPr>
        <p:spPr>
          <a:xfrm>
            <a:off x="7187380" y="4622857"/>
            <a:ext cx="206477" cy="2282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1CAE4C-FCFD-0456-DBC8-16427631AF65}"/>
              </a:ext>
            </a:extLst>
          </p:cNvPr>
          <p:cNvSpPr txBox="1"/>
          <p:nvPr/>
        </p:nvSpPr>
        <p:spPr>
          <a:xfrm>
            <a:off x="4274794" y="23127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0861B6-4B46-C663-4EC5-014CCEC1D52E}"/>
              </a:ext>
            </a:extLst>
          </p:cNvPr>
          <p:cNvSpPr txBox="1"/>
          <p:nvPr/>
        </p:nvSpPr>
        <p:spPr>
          <a:xfrm>
            <a:off x="4274794" y="158060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A292D31-D2C8-3C80-66B0-6681682B214B}"/>
              </a:ext>
            </a:extLst>
          </p:cNvPr>
          <p:cNvCxnSpPr/>
          <p:nvPr/>
        </p:nvCxnSpPr>
        <p:spPr>
          <a:xfrm>
            <a:off x="4611329" y="1765275"/>
            <a:ext cx="286118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B39EDE9-1E3A-697B-955B-C77D73BC624D}"/>
              </a:ext>
            </a:extLst>
          </p:cNvPr>
          <p:cNvSpPr txBox="1"/>
          <p:nvPr/>
        </p:nvSpPr>
        <p:spPr>
          <a:xfrm>
            <a:off x="4199406" y="2986939"/>
            <a:ext cx="36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954AB6F-AE0D-F96F-E435-FB1ABE04FF36}"/>
              </a:ext>
            </a:extLst>
          </p:cNvPr>
          <p:cNvCxnSpPr/>
          <p:nvPr/>
        </p:nvCxnSpPr>
        <p:spPr>
          <a:xfrm>
            <a:off x="4582892" y="3171605"/>
            <a:ext cx="2861188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4EEB237-6456-578B-4A47-17936C641B77}"/>
              </a:ext>
            </a:extLst>
          </p:cNvPr>
          <p:cNvCxnSpPr>
            <a:cxnSpLocks/>
          </p:cNvCxnSpPr>
          <p:nvPr/>
        </p:nvCxnSpPr>
        <p:spPr>
          <a:xfrm flipV="1">
            <a:off x="5191433" y="1765275"/>
            <a:ext cx="0" cy="183333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286B748-256C-3E2E-7D79-0EED8A265ED0}"/>
              </a:ext>
            </a:extLst>
          </p:cNvPr>
          <p:cNvCxnSpPr>
            <a:cxnSpLocks/>
          </p:cNvCxnSpPr>
          <p:nvPr/>
        </p:nvCxnSpPr>
        <p:spPr>
          <a:xfrm flipV="1">
            <a:off x="6041924" y="1765394"/>
            <a:ext cx="0" cy="183333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FD34D12-DC7F-BEC9-48BA-7F7C7E3B8049}"/>
              </a:ext>
            </a:extLst>
          </p:cNvPr>
          <p:cNvCxnSpPr>
            <a:cxnSpLocks/>
          </p:cNvCxnSpPr>
          <p:nvPr/>
        </p:nvCxnSpPr>
        <p:spPr>
          <a:xfrm flipV="1">
            <a:off x="6971072" y="1765275"/>
            <a:ext cx="0" cy="183333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C92093-FFCF-F425-E204-52659CC13DAE}"/>
                  </a:ext>
                </a:extLst>
              </p:cNvPr>
              <p:cNvSpPr txBox="1"/>
              <p:nvPr/>
            </p:nvSpPr>
            <p:spPr>
              <a:xfrm flipH="1">
                <a:off x="3686390" y="4528207"/>
                <a:ext cx="1176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C92093-FFCF-F425-E204-52659CC13D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686390" y="4528207"/>
                <a:ext cx="1176808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E451E40-AAF5-6DE5-CE97-A24449D58CD9}"/>
              </a:ext>
            </a:extLst>
          </p:cNvPr>
          <p:cNvCxnSpPr>
            <a:cxnSpLocks/>
          </p:cNvCxnSpPr>
          <p:nvPr/>
        </p:nvCxnSpPr>
        <p:spPr>
          <a:xfrm>
            <a:off x="5063613" y="5108481"/>
            <a:ext cx="3018504" cy="0"/>
          </a:xfrm>
          <a:prstGeom prst="line">
            <a:avLst/>
          </a:prstGeom>
          <a:ln w="762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6756CB88-1147-66E8-A0D7-331EA52FDDD9}"/>
              </a:ext>
            </a:extLst>
          </p:cNvPr>
          <p:cNvSpPr/>
          <p:nvPr/>
        </p:nvSpPr>
        <p:spPr>
          <a:xfrm>
            <a:off x="6499123" y="5004937"/>
            <a:ext cx="206477" cy="2282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4929A26-801C-8F96-9720-D49EDC79FA0D}"/>
                  </a:ext>
                </a:extLst>
              </p:cNvPr>
              <p:cNvSpPr txBox="1"/>
              <p:nvPr/>
            </p:nvSpPr>
            <p:spPr>
              <a:xfrm flipH="1">
                <a:off x="3686390" y="4899686"/>
                <a:ext cx="1176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4929A26-801C-8F96-9720-D49EDC79F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686390" y="4899686"/>
                <a:ext cx="117680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11E23B-4701-DF72-22E3-7E1CBC6E0309}"/>
              </a:ext>
            </a:extLst>
          </p:cNvPr>
          <p:cNvCxnSpPr>
            <a:cxnSpLocks/>
          </p:cNvCxnSpPr>
          <p:nvPr/>
        </p:nvCxnSpPr>
        <p:spPr>
          <a:xfrm>
            <a:off x="5063613" y="5490561"/>
            <a:ext cx="3018504" cy="0"/>
          </a:xfrm>
          <a:prstGeom prst="line">
            <a:avLst/>
          </a:prstGeom>
          <a:ln w="76200"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A5F911C-174B-AEB7-A017-3546E815D331}"/>
              </a:ext>
            </a:extLst>
          </p:cNvPr>
          <p:cNvSpPr/>
          <p:nvPr/>
        </p:nvSpPr>
        <p:spPr>
          <a:xfrm>
            <a:off x="6499123" y="5387017"/>
            <a:ext cx="206477" cy="22828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870C1D2-09B9-5F69-7658-8CCBA94423FA}"/>
                  </a:ext>
                </a:extLst>
              </p:cNvPr>
              <p:cNvSpPr txBox="1"/>
              <p:nvPr/>
            </p:nvSpPr>
            <p:spPr>
              <a:xfrm flipH="1">
                <a:off x="3686390" y="5281766"/>
                <a:ext cx="11768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870C1D2-09B9-5F69-7658-8CCBA9442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686390" y="5281766"/>
                <a:ext cx="117680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CB533CC9-F935-4688-F451-6AD7088F7DA7}"/>
              </a:ext>
            </a:extLst>
          </p:cNvPr>
          <p:cNvSpPr txBox="1"/>
          <p:nvPr/>
        </p:nvSpPr>
        <p:spPr>
          <a:xfrm>
            <a:off x="4457280" y="366114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03A6F37-08D0-1342-7348-2E455578FAAD}"/>
              </a:ext>
            </a:extLst>
          </p:cNvPr>
          <p:cNvSpPr txBox="1"/>
          <p:nvPr/>
        </p:nvSpPr>
        <p:spPr>
          <a:xfrm>
            <a:off x="6817023" y="367802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05931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5592167-438F-C371-BC93-A0517FF85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730" y="1003346"/>
            <a:ext cx="9633964" cy="5780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79A0A7-792D-44AB-8B91-1A8D664CC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Pulsatile channel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43777-6680-43E1-90AA-DA0020BA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DBE060-CF68-41CF-9ABE-0462A8BD26DF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8BD3B09-4908-437D-9144-C24C5A19C976}"/>
              </a:ext>
            </a:extLst>
          </p:cNvPr>
          <p:cNvCxnSpPr>
            <a:cxnSpLocks/>
          </p:cNvCxnSpPr>
          <p:nvPr/>
        </p:nvCxnSpPr>
        <p:spPr>
          <a:xfrm>
            <a:off x="9993777" y="3290447"/>
            <a:ext cx="553916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852B858-333F-4F1B-8A2B-CFD93B1334DE}"/>
              </a:ext>
            </a:extLst>
          </p:cNvPr>
          <p:cNvSpPr txBox="1"/>
          <p:nvPr/>
        </p:nvSpPr>
        <p:spPr>
          <a:xfrm>
            <a:off x="10600782" y="3096989"/>
            <a:ext cx="1114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DNS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26F2F2F-07DF-4752-A46E-E1A16DB4C984}"/>
              </a:ext>
            </a:extLst>
          </p:cNvPr>
          <p:cNvCxnSpPr>
            <a:cxnSpLocks/>
          </p:cNvCxnSpPr>
          <p:nvPr/>
        </p:nvCxnSpPr>
        <p:spPr>
          <a:xfrm>
            <a:off x="9996087" y="3618721"/>
            <a:ext cx="553916" cy="0"/>
          </a:xfrm>
          <a:prstGeom prst="line">
            <a:avLst/>
          </a:prstGeom>
          <a:ln w="28575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CB752F6-1577-4E06-992C-4CCB00538287}"/>
              </a:ext>
            </a:extLst>
          </p:cNvPr>
          <p:cNvSpPr txBox="1"/>
          <p:nvPr/>
        </p:nvSpPr>
        <p:spPr>
          <a:xfrm>
            <a:off x="10603092" y="3425263"/>
            <a:ext cx="111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MTSWM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FD0D916-2991-4E07-8D02-B085D5ABD6AA}"/>
              </a:ext>
            </a:extLst>
          </p:cNvPr>
          <p:cNvSpPr/>
          <p:nvPr/>
        </p:nvSpPr>
        <p:spPr>
          <a:xfrm>
            <a:off x="9813348" y="3078921"/>
            <a:ext cx="1901639" cy="193199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8DC89B-96EC-40C8-AB23-EEC0EF747E99}"/>
              </a:ext>
            </a:extLst>
          </p:cNvPr>
          <p:cNvSpPr txBox="1"/>
          <p:nvPr/>
        </p:nvSpPr>
        <p:spPr>
          <a:xfrm rot="16200000">
            <a:off x="305828" y="2228729"/>
            <a:ext cx="11857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Wall stress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ADDD1F-DDFD-4D77-89CC-4FD6E0B55EDD}"/>
              </a:ext>
            </a:extLst>
          </p:cNvPr>
          <p:cNvSpPr txBox="1"/>
          <p:nvPr/>
        </p:nvSpPr>
        <p:spPr>
          <a:xfrm rot="16200000">
            <a:off x="310569" y="5225588"/>
            <a:ext cx="11857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Wall stress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3C8CCD-007E-45CB-9E61-16D8E965D1ED}"/>
                  </a:ext>
                </a:extLst>
              </p:cNvPr>
              <p:cNvSpPr txBox="1"/>
              <p:nvPr/>
            </p:nvSpPr>
            <p:spPr>
              <a:xfrm>
                <a:off x="1865560" y="1084059"/>
                <a:ext cx="1271887" cy="37196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=0.001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3C8CCD-007E-45CB-9E61-16D8E965D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560" y="1084059"/>
                <a:ext cx="1271887" cy="371961"/>
              </a:xfrm>
              <a:prstGeom prst="rect">
                <a:avLst/>
              </a:prstGeom>
              <a:blipFill>
                <a:blip r:embed="rId3"/>
                <a:stretch>
                  <a:fillRect b="-3125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5AC1BB-5BB4-41E8-87DB-A1E41C3BBBBE}"/>
                  </a:ext>
                </a:extLst>
              </p:cNvPr>
              <p:cNvSpPr txBox="1"/>
              <p:nvPr/>
            </p:nvSpPr>
            <p:spPr>
              <a:xfrm>
                <a:off x="4724740" y="1084059"/>
                <a:ext cx="1271887" cy="37196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=0.003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F5AC1BB-5BB4-41E8-87DB-A1E41C3BB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740" y="1084059"/>
                <a:ext cx="1271887" cy="371961"/>
              </a:xfrm>
              <a:prstGeom prst="rect">
                <a:avLst/>
              </a:prstGeom>
              <a:blipFill>
                <a:blip r:embed="rId4"/>
                <a:stretch>
                  <a:fillRect b="-3125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69865A-3974-4196-A10C-0F9C1108AFEF}"/>
                  </a:ext>
                </a:extLst>
              </p:cNvPr>
              <p:cNvSpPr txBox="1"/>
              <p:nvPr/>
            </p:nvSpPr>
            <p:spPr>
              <a:xfrm>
                <a:off x="7670882" y="1084059"/>
                <a:ext cx="1271887" cy="37196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=0.006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D69865A-3974-4196-A10C-0F9C1108AF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882" y="1084059"/>
                <a:ext cx="1271887" cy="371961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E41E0E-C7A8-4D19-A6AF-A26C97763243}"/>
                  </a:ext>
                </a:extLst>
              </p:cNvPr>
              <p:cNvSpPr txBox="1"/>
              <p:nvPr/>
            </p:nvSpPr>
            <p:spPr>
              <a:xfrm>
                <a:off x="1865561" y="3981608"/>
                <a:ext cx="1271886" cy="37196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=0.01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E41E0E-C7A8-4D19-A6AF-A26C97763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5561" y="3981608"/>
                <a:ext cx="1271886" cy="371961"/>
              </a:xfrm>
              <a:prstGeom prst="rect">
                <a:avLst/>
              </a:prstGeom>
              <a:blipFill>
                <a:blip r:embed="rId6"/>
                <a:stretch>
                  <a:fillRect b="-468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517078-7D7E-4ADE-88D7-188AF3C4208A}"/>
                  </a:ext>
                </a:extLst>
              </p:cNvPr>
              <p:cNvSpPr txBox="1"/>
              <p:nvPr/>
            </p:nvSpPr>
            <p:spPr>
              <a:xfrm>
                <a:off x="4724740" y="3981608"/>
                <a:ext cx="1271885" cy="37196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𝜔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sub>
                      <m:sup>
                        <m:r>
                          <a:rPr kumimoji="0" lang="en-US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</m:t>
                        </m:r>
                      </m:sup>
                    </m:sSubSup>
                    <m:r>
                      <a:rPr kumimoji="0" lang="en-US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=0.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+mn-ea"/>
                    <a:cs typeface="+mn-cs"/>
                  </a:rPr>
                  <a:t>02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6517078-7D7E-4ADE-88D7-188AF3C42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740" y="3981608"/>
                <a:ext cx="1271885" cy="371961"/>
              </a:xfrm>
              <a:prstGeom prst="rect">
                <a:avLst/>
              </a:prstGeom>
              <a:blipFill>
                <a:blip r:embed="rId7"/>
                <a:stretch>
                  <a:fillRect t="-1563" b="-9375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30E0B1-CF98-4402-A8BE-FE95E1A4F275}"/>
                  </a:ext>
                </a:extLst>
              </p:cNvPr>
              <p:cNvSpPr txBox="1"/>
              <p:nvPr/>
            </p:nvSpPr>
            <p:spPr>
              <a:xfrm>
                <a:off x="7670882" y="3981607"/>
                <a:ext cx="1271887" cy="37196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Sup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𝜔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sub>
                        <m:sup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</m:sup>
                      </m:sSubSup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=0.04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30E0B1-CF98-4402-A8BE-FE95E1A4F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0882" y="3981607"/>
                <a:ext cx="1271887" cy="371961"/>
              </a:xfrm>
              <a:prstGeom prst="rect">
                <a:avLst/>
              </a:prstGeom>
              <a:blipFill>
                <a:blip r:embed="rId8"/>
                <a:stretch>
                  <a:fillRect b="-468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5D908A1-909A-A931-C112-DCE4CC1A193E}"/>
              </a:ext>
            </a:extLst>
          </p:cNvPr>
          <p:cNvSpPr txBox="1"/>
          <p:nvPr/>
        </p:nvSpPr>
        <p:spPr>
          <a:xfrm>
            <a:off x="8092020" y="1815881"/>
            <a:ext cx="85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LaRTE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8C9D8-78B2-801D-FA8D-74D6B644D79C}"/>
              </a:ext>
            </a:extLst>
          </p:cNvPr>
          <p:cNvSpPr txBox="1"/>
          <p:nvPr/>
        </p:nvSpPr>
        <p:spPr>
          <a:xfrm flipH="1">
            <a:off x="7100433" y="2558846"/>
            <a:ext cx="1032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lamNEQ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97A6C0-B032-8CE8-5F67-D1D26A039440}"/>
              </a:ext>
            </a:extLst>
          </p:cNvPr>
          <p:cNvSpPr txBox="1"/>
          <p:nvPr/>
        </p:nvSpPr>
        <p:spPr>
          <a:xfrm>
            <a:off x="8240227" y="2821584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turbNEQ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48235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49DDA1-25E1-8066-B1E4-F054220FDFCD}"/>
              </a:ext>
            </a:extLst>
          </p:cNvPr>
          <p:cNvCxnSpPr>
            <a:cxnSpLocks/>
          </p:cNvCxnSpPr>
          <p:nvPr/>
        </p:nvCxnSpPr>
        <p:spPr>
          <a:xfrm>
            <a:off x="9994599" y="3977808"/>
            <a:ext cx="553916" cy="0"/>
          </a:xfrm>
          <a:prstGeom prst="line">
            <a:avLst/>
          </a:prstGeom>
          <a:ln w="28575">
            <a:solidFill>
              <a:srgbClr val="0000FF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9E44BB-D448-90B3-5EE1-C960F3F0432D}"/>
              </a:ext>
            </a:extLst>
          </p:cNvPr>
          <p:cNvCxnSpPr>
            <a:cxnSpLocks/>
          </p:cNvCxnSpPr>
          <p:nvPr/>
        </p:nvCxnSpPr>
        <p:spPr>
          <a:xfrm>
            <a:off x="9994599" y="4368333"/>
            <a:ext cx="553916" cy="0"/>
          </a:xfrm>
          <a:prstGeom prst="line">
            <a:avLst/>
          </a:prstGeom>
          <a:ln w="28575">
            <a:solidFill>
              <a:srgbClr val="FF1D1D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8EAFD5D-9EA7-3AFD-3C08-04B5E9F05F45}"/>
              </a:ext>
            </a:extLst>
          </p:cNvPr>
          <p:cNvCxnSpPr>
            <a:cxnSpLocks/>
          </p:cNvCxnSpPr>
          <p:nvPr/>
        </p:nvCxnSpPr>
        <p:spPr>
          <a:xfrm>
            <a:off x="9994599" y="4739808"/>
            <a:ext cx="553916" cy="0"/>
          </a:xfrm>
          <a:prstGeom prst="line">
            <a:avLst/>
          </a:prstGeom>
          <a:ln w="28575">
            <a:solidFill>
              <a:srgbClr val="78FF78"/>
            </a:solidFill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EA0588-4B38-BCD3-8B96-557CBF818496}"/>
              </a:ext>
            </a:extLst>
          </p:cNvPr>
          <p:cNvSpPr txBox="1"/>
          <p:nvPr/>
        </p:nvSpPr>
        <p:spPr>
          <a:xfrm>
            <a:off x="10600782" y="3794595"/>
            <a:ext cx="85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LaRTE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EF2AE6-926D-02E3-6B33-FA2A0A2526A6}"/>
              </a:ext>
            </a:extLst>
          </p:cNvPr>
          <p:cNvSpPr txBox="1"/>
          <p:nvPr/>
        </p:nvSpPr>
        <p:spPr>
          <a:xfrm>
            <a:off x="10600782" y="457448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turbNEQ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FECA90-8717-DFD9-6CB9-C1FC1A9BBF7F}"/>
              </a:ext>
            </a:extLst>
          </p:cNvPr>
          <p:cNvSpPr txBox="1"/>
          <p:nvPr/>
        </p:nvSpPr>
        <p:spPr>
          <a:xfrm>
            <a:off x="10600782" y="418693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lamNEQ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322FBE-0D51-84BB-A4FD-C28B0482346C}"/>
              </a:ext>
            </a:extLst>
          </p:cNvPr>
          <p:cNvGrpSpPr/>
          <p:nvPr/>
        </p:nvGrpSpPr>
        <p:grpSpPr>
          <a:xfrm>
            <a:off x="822499" y="1002592"/>
            <a:ext cx="5783682" cy="5845980"/>
            <a:chOff x="822499" y="1002592"/>
            <a:chExt cx="5783682" cy="584598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A361F80-51BB-91C2-5F94-26F44F11C49D}"/>
                </a:ext>
              </a:extLst>
            </p:cNvPr>
            <p:cNvSpPr/>
            <p:nvPr/>
          </p:nvSpPr>
          <p:spPr>
            <a:xfrm>
              <a:off x="3792655" y="1002592"/>
              <a:ext cx="2813526" cy="2908505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96D82B0-299C-5A9F-92C9-AF2E0C907CC5}"/>
                </a:ext>
              </a:extLst>
            </p:cNvPr>
            <p:cNvSpPr/>
            <p:nvPr/>
          </p:nvSpPr>
          <p:spPr>
            <a:xfrm>
              <a:off x="822499" y="3901669"/>
              <a:ext cx="2970155" cy="2946903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EDD007A-80CE-F177-E83A-4D93B16F3037}"/>
                </a:ext>
              </a:extLst>
            </p:cNvPr>
            <p:cNvSpPr/>
            <p:nvPr/>
          </p:nvSpPr>
          <p:spPr>
            <a:xfrm>
              <a:off x="3792655" y="3904253"/>
              <a:ext cx="2813526" cy="2908505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+mn-ea"/>
                <a:cs typeface="+mn-cs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E443C5E-39C6-A8A8-F997-A29CF6910139}"/>
              </a:ext>
            </a:extLst>
          </p:cNvPr>
          <p:cNvSpPr txBox="1"/>
          <p:nvPr/>
        </p:nvSpPr>
        <p:spPr>
          <a:xfrm>
            <a:off x="1730089" y="2894255"/>
            <a:ext cx="1390124" cy="369332"/>
          </a:xfrm>
          <a:prstGeom prst="rect">
            <a:avLst/>
          </a:prstGeom>
          <a:noFill/>
          <a:ln>
            <a:solidFill>
              <a:srgbClr val="1A1AFF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1A1AFF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Quasi-steady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91CA35-D070-4A3B-5D0B-C723F309FAAB}"/>
              </a:ext>
            </a:extLst>
          </p:cNvPr>
          <p:cNvSpPr txBox="1"/>
          <p:nvPr/>
        </p:nvSpPr>
        <p:spPr>
          <a:xfrm>
            <a:off x="9489629" y="2024279"/>
            <a:ext cx="2332690" cy="369332"/>
          </a:xfrm>
          <a:prstGeom prst="rect">
            <a:avLst/>
          </a:prstGeom>
          <a:noFill/>
          <a:ln>
            <a:solidFill>
              <a:srgbClr val="548235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48235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Intermediate frequency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8CC56C-974C-20F6-E943-57F2B2A96BB9}"/>
              </a:ext>
            </a:extLst>
          </p:cNvPr>
          <p:cNvSpPr txBox="1"/>
          <p:nvPr/>
        </p:nvSpPr>
        <p:spPr>
          <a:xfrm>
            <a:off x="9451869" y="5551142"/>
            <a:ext cx="1627369" cy="369332"/>
          </a:xfrm>
          <a:prstGeom prst="rect">
            <a:avLst/>
          </a:prstGeom>
          <a:noFill/>
          <a:ln>
            <a:solidFill>
              <a:srgbClr val="FF1D1D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1D1D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High frequency</a:t>
            </a:r>
          </a:p>
        </p:txBody>
      </p:sp>
    </p:spTree>
    <p:extLst>
      <p:ext uri="{BB962C8B-B14F-4D97-AF65-F5344CB8AC3E}">
        <p14:creationId xmlns:p14="http://schemas.microsoft.com/office/powerpoint/2010/main" val="119106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4037</TotalTime>
  <Words>191</Words>
  <Application>Microsoft Office PowerPoint</Application>
  <PresentationFormat>Widescreen</PresentationFormat>
  <Paragraphs>104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Cambria Math</vt:lpstr>
      <vt:lpstr>Times New Roman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Pulsatile channel flow</vt:lpstr>
      <vt:lpstr>Linearly accelerating channel flow</vt:lpstr>
      <vt:lpstr>Separated flow simulation 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Mitchell Fowler</dc:creator>
  <cp:lastModifiedBy>Mitchell Fowler</cp:lastModifiedBy>
  <cp:revision>1</cp:revision>
  <dcterms:created xsi:type="dcterms:W3CDTF">2026-02-01T05:32:22Z</dcterms:created>
  <dcterms:modified xsi:type="dcterms:W3CDTF">2026-02-11T23:21:32Z</dcterms:modified>
</cp:coreProperties>
</file>